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Shape 244"/>
          <p:cNvSpPr/>
          <p:nvPr>
            <p:ph type="sldImg"/>
          </p:nvPr>
        </p:nvSpPr>
        <p:spPr>
          <a:prstGeom prst="rect">
            <a:avLst/>
          </a:prstGeom>
        </p:spPr>
        <p:txBody>
          <a:bodyPr/>
          <a:lstStyle/>
          <a:p>
            <a:pPr/>
          </a:p>
        </p:txBody>
      </p:sp>
      <p:sp>
        <p:nvSpPr>
          <p:cNvPr id="245" name="Shape 245"/>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Shape 340"/>
          <p:cNvSpPr/>
          <p:nvPr>
            <p:ph type="sldImg"/>
          </p:nvPr>
        </p:nvSpPr>
        <p:spPr>
          <a:prstGeom prst="rect">
            <a:avLst/>
          </a:prstGeom>
        </p:spPr>
        <p:txBody>
          <a:bodyPr/>
          <a:lstStyle/>
          <a:p>
            <a:pPr/>
          </a:p>
        </p:txBody>
      </p:sp>
      <p:sp>
        <p:nvSpPr>
          <p:cNvPr id="341" name="Shape 341"/>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Shape 436"/>
          <p:cNvSpPr/>
          <p:nvPr>
            <p:ph type="sldImg"/>
          </p:nvPr>
        </p:nvSpPr>
        <p:spPr>
          <a:prstGeom prst="rect">
            <a:avLst/>
          </a:prstGeom>
        </p:spPr>
        <p:txBody>
          <a:bodyPr/>
          <a:lstStyle/>
          <a:p>
            <a:pPr/>
          </a:p>
        </p:txBody>
      </p:sp>
      <p:sp>
        <p:nvSpPr>
          <p:cNvPr id="437" name="Shape 437"/>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Shape 532"/>
          <p:cNvSpPr/>
          <p:nvPr>
            <p:ph type="sldImg"/>
          </p:nvPr>
        </p:nvSpPr>
        <p:spPr>
          <a:prstGeom prst="rect">
            <a:avLst/>
          </a:prstGeom>
        </p:spPr>
        <p:txBody>
          <a:bodyPr/>
          <a:lstStyle/>
          <a:p>
            <a:pPr/>
          </a:p>
        </p:txBody>
      </p:sp>
      <p:sp>
        <p:nvSpPr>
          <p:cNvPr id="533" name="Shape 533"/>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8" name="Shape 628"/>
          <p:cNvSpPr/>
          <p:nvPr>
            <p:ph type="sldImg"/>
          </p:nvPr>
        </p:nvSpPr>
        <p:spPr>
          <a:prstGeom prst="rect">
            <a:avLst/>
          </a:prstGeom>
        </p:spPr>
        <p:txBody>
          <a:bodyPr/>
          <a:lstStyle/>
          <a:p>
            <a:pPr/>
          </a:p>
        </p:txBody>
      </p:sp>
      <p:sp>
        <p:nvSpPr>
          <p:cNvPr id="629" name="Shape 629"/>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4" name="Shape 724"/>
          <p:cNvSpPr/>
          <p:nvPr>
            <p:ph type="sldImg"/>
          </p:nvPr>
        </p:nvSpPr>
        <p:spPr>
          <a:prstGeom prst="rect">
            <a:avLst/>
          </a:prstGeom>
        </p:spPr>
        <p:txBody>
          <a:bodyPr/>
          <a:lstStyle/>
          <a:p>
            <a:pPr/>
          </a:p>
        </p:txBody>
      </p:sp>
      <p:sp>
        <p:nvSpPr>
          <p:cNvPr id="725" name="Shape 725"/>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0" name="Shape 820"/>
          <p:cNvSpPr/>
          <p:nvPr>
            <p:ph type="sldImg"/>
          </p:nvPr>
        </p:nvSpPr>
        <p:spPr>
          <a:prstGeom prst="rect">
            <a:avLst/>
          </a:prstGeom>
        </p:spPr>
        <p:txBody>
          <a:bodyPr/>
          <a:lstStyle/>
          <a:p>
            <a:pPr/>
          </a:p>
        </p:txBody>
      </p:sp>
      <p:sp>
        <p:nvSpPr>
          <p:cNvPr id="821" name="Shape 821"/>
          <p:cNvSpPr/>
          <p:nvPr>
            <p:ph type="body" sz="quarter" idx="1"/>
          </p:nvPr>
        </p:nvSpPr>
        <p:spPr>
          <a:prstGeom prst="rect">
            <a:avLst/>
          </a:prstGeom>
        </p:spPr>
        <p:txBody>
          <a:bodyPr/>
          <a:lstStyle/>
          <a:p>
            <a:pPr>
              <a:defRPr i="1"/>
            </a:pPr>
            <a:r>
              <a:t>(Skip through quickly to great jazzy animation)</a:t>
            </a:r>
          </a:p>
          <a:p>
            <a:pPr/>
            <a:r>
              <a:t>Hello everyone and thanks for giving me your time today. I’ve been doing some research and I think I’ve found a great opportunity to get some great PR and show that we are making a real effort to help improve inclusivity and it has the potential to provide a lot of great content for our social media channels and website.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7" name="Shape 917"/>
          <p:cNvSpPr/>
          <p:nvPr>
            <p:ph type="sldImg"/>
          </p:nvPr>
        </p:nvSpPr>
        <p:spPr>
          <a:prstGeom prst="rect">
            <a:avLst/>
          </a:prstGeom>
        </p:spPr>
        <p:txBody>
          <a:bodyPr/>
          <a:lstStyle/>
          <a:p>
            <a:pPr/>
          </a:p>
        </p:txBody>
      </p:sp>
      <p:sp>
        <p:nvSpPr>
          <p:cNvPr id="918" name="Shape 918"/>
          <p:cNvSpPr/>
          <p:nvPr>
            <p:ph type="body" sz="quarter" idx="1"/>
          </p:nvPr>
        </p:nvSpPr>
        <p:spPr>
          <a:prstGeom prst="rect">
            <a:avLst/>
          </a:prstGeom>
        </p:spPr>
        <p:txBody>
          <a:bodyPr/>
          <a:lstStyle/>
          <a:p>
            <a:pPr/>
            <a:r>
              <a:t>I’d like to talk you through the Benefits of Mentorship.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7" name="Shape 1017"/>
          <p:cNvSpPr/>
          <p:nvPr>
            <p:ph type="sldImg"/>
          </p:nvPr>
        </p:nvSpPr>
        <p:spPr>
          <a:prstGeom prst="rect">
            <a:avLst/>
          </a:prstGeom>
        </p:spPr>
        <p:txBody>
          <a:bodyPr/>
          <a:lstStyle/>
          <a:p>
            <a:pPr/>
          </a:p>
        </p:txBody>
      </p:sp>
      <p:sp>
        <p:nvSpPr>
          <p:cNvPr id="1018" name="Shape 1018"/>
          <p:cNvSpPr/>
          <p:nvPr>
            <p:ph type="body" sz="quarter" idx="1"/>
          </p:nvPr>
        </p:nvSpPr>
        <p:spPr>
          <a:prstGeom prst="rect">
            <a:avLst/>
          </a:prstGeom>
        </p:spPr>
        <p:txBody>
          <a:bodyPr/>
          <a:lstStyle/>
          <a:p>
            <a:pPr/>
            <a:r>
              <a:t>To a mentee mentorship can: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Shape 1138"/>
          <p:cNvSpPr/>
          <p:nvPr>
            <p:ph type="sldImg"/>
          </p:nvPr>
        </p:nvSpPr>
        <p:spPr>
          <a:prstGeom prst="rect">
            <a:avLst/>
          </a:prstGeom>
        </p:spPr>
        <p:txBody>
          <a:bodyPr/>
          <a:lstStyle/>
          <a:p>
            <a:pPr/>
          </a:p>
        </p:txBody>
      </p:sp>
      <p:sp>
        <p:nvSpPr>
          <p:cNvPr id="1139" name="Shape 1139"/>
          <p:cNvSpPr/>
          <p:nvPr>
            <p:ph type="body" sz="quarter" idx="1"/>
          </p:nvPr>
        </p:nvSpPr>
        <p:spPr>
          <a:prstGeom prst="rect">
            <a:avLst/>
          </a:prstGeom>
        </p:spPr>
        <p:txBody>
          <a:bodyPr/>
          <a:lstStyle/>
          <a:p>
            <a:pPr/>
            <a:r>
              <a:t>To a mentee mentorship can: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3" name="Shape 1233"/>
          <p:cNvSpPr/>
          <p:nvPr>
            <p:ph type="sldImg"/>
          </p:nvPr>
        </p:nvSpPr>
        <p:spPr>
          <a:prstGeom prst="rect">
            <a:avLst/>
          </a:prstGeom>
        </p:spPr>
        <p:txBody>
          <a:bodyPr/>
          <a:lstStyle/>
          <a:p>
            <a:pPr/>
          </a:p>
        </p:txBody>
      </p:sp>
      <p:sp>
        <p:nvSpPr>
          <p:cNvPr id="1234" name="Shape 1234"/>
          <p:cNvSpPr/>
          <p:nvPr>
            <p:ph type="body" sz="quarter" idx="1"/>
          </p:nvPr>
        </p:nvSpPr>
        <p:spPr>
          <a:prstGeom prst="rect">
            <a:avLst/>
          </a:prstGeom>
        </p:spPr>
        <p:txBody>
          <a:bodyPr/>
          <a:lstStyle/>
          <a:p>
            <a:pPr/>
            <a:r>
              <a:t>To a mentee mentorship can: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7" name="Shape 1277"/>
          <p:cNvSpPr/>
          <p:nvPr>
            <p:ph type="sldImg"/>
          </p:nvPr>
        </p:nvSpPr>
        <p:spPr>
          <a:prstGeom prst="rect">
            <a:avLst/>
          </a:prstGeom>
        </p:spPr>
        <p:txBody>
          <a:bodyPr/>
          <a:lstStyle/>
          <a:p>
            <a:pPr/>
          </a:p>
        </p:txBody>
      </p:sp>
      <p:sp>
        <p:nvSpPr>
          <p:cNvPr id="1278" name="Shape 1278"/>
          <p:cNvSpPr/>
          <p:nvPr>
            <p:ph type="body" sz="quarter" idx="1"/>
          </p:nvPr>
        </p:nvSpPr>
        <p:spPr>
          <a:prstGeom prst="rect">
            <a:avLst/>
          </a:prstGeom>
        </p:spPr>
        <p:txBody>
          <a:bodyPr/>
          <a:lstStyle/>
          <a:p>
            <a:pPr/>
            <a:r>
              <a:t>To a mentee mentorship can: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Shape 1302"/>
          <p:cNvSpPr/>
          <p:nvPr>
            <p:ph type="sldImg"/>
          </p:nvPr>
        </p:nvSpPr>
        <p:spPr>
          <a:prstGeom prst="rect">
            <a:avLst/>
          </a:prstGeom>
        </p:spPr>
        <p:txBody>
          <a:bodyPr/>
          <a:lstStyle/>
          <a:p>
            <a:pPr/>
          </a:p>
        </p:txBody>
      </p:sp>
      <p:sp>
        <p:nvSpPr>
          <p:cNvPr id="1303" name="Shape 1303"/>
          <p:cNvSpPr/>
          <p:nvPr>
            <p:ph type="body" sz="quarter" idx="1"/>
          </p:nvPr>
        </p:nvSpPr>
        <p:spPr>
          <a:prstGeom prst="rect">
            <a:avLst/>
          </a:prstGeom>
        </p:spPr>
        <p:txBody>
          <a:bodyPr/>
          <a:lstStyle/>
          <a:p>
            <a:pPr/>
            <a:r>
              <a:t>To a mentee mentorship can: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6" name="Shape 1306"/>
          <p:cNvSpPr/>
          <p:nvPr>
            <p:ph type="sldImg"/>
          </p:nvPr>
        </p:nvSpPr>
        <p:spPr>
          <a:prstGeom prst="rect">
            <a:avLst/>
          </a:prstGeom>
        </p:spPr>
        <p:txBody>
          <a:bodyPr/>
          <a:lstStyle/>
          <a:p>
            <a:pPr/>
          </a:p>
        </p:txBody>
      </p:sp>
      <p:sp>
        <p:nvSpPr>
          <p:cNvPr id="1307" name="Shape 1307"/>
          <p:cNvSpPr/>
          <p:nvPr>
            <p:ph type="body" sz="quarter" idx="1"/>
          </p:nvPr>
        </p:nvSpPr>
        <p:spPr>
          <a:prstGeom prst="rect">
            <a:avLst/>
          </a:prstGeom>
        </p:spPr>
        <p:txBody>
          <a:bodyPr/>
          <a:lstStyle/>
          <a:p>
            <a:pPr/>
            <a:r>
              <a:t>So yes, for somebody who perhaps was previously hard to find and didn’t know where to start or who to approach to get their work seen and find ways to live of their art a Mentor really paves the way to: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4" name="Shape 1314"/>
          <p:cNvSpPr/>
          <p:nvPr>
            <p:ph type="sldImg"/>
          </p:nvPr>
        </p:nvSpPr>
        <p:spPr>
          <a:prstGeom prst="rect">
            <a:avLst/>
          </a:prstGeom>
        </p:spPr>
        <p:txBody>
          <a:bodyPr/>
          <a:lstStyle/>
          <a:p>
            <a:pPr/>
          </a:p>
        </p:txBody>
      </p:sp>
      <p:sp>
        <p:nvSpPr>
          <p:cNvPr id="1315" name="Shape 1315"/>
          <p:cNvSpPr/>
          <p:nvPr>
            <p:ph type="body" sz="quarter" idx="1"/>
          </p:nvPr>
        </p:nvSpPr>
        <p:spPr>
          <a:prstGeom prst="rect">
            <a:avLst/>
          </a:prstGeom>
        </p:spPr>
        <p:txBody>
          <a:bodyPr/>
          <a:lstStyle/>
          <a:p>
            <a:pPr/>
            <a:r>
              <a:t>Working class women are far less likely to find a mentor. They do not have a ready made network of friends or parents friends who already know and have been successful in the art world or creative industries. They can also feel a great sense of being unwelcome or that they are imposters or their lack of professional art experience shows them up because they were busy working paid jobs when others were studying how it all works.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9" name="Shape 1319"/>
          <p:cNvSpPr/>
          <p:nvPr>
            <p:ph type="sldImg"/>
          </p:nvPr>
        </p:nvSpPr>
        <p:spPr>
          <a:prstGeom prst="rect">
            <a:avLst/>
          </a:prstGeom>
        </p:spPr>
        <p:txBody>
          <a:bodyPr/>
          <a:lstStyle/>
          <a:p>
            <a:pPr/>
          </a:p>
        </p:txBody>
      </p:sp>
      <p:sp>
        <p:nvSpPr>
          <p:cNvPr id="1320" name="Shape 1320"/>
          <p:cNvSpPr/>
          <p:nvPr>
            <p:ph type="body" sz="quarter" idx="1"/>
          </p:nvPr>
        </p:nvSpPr>
        <p:spPr>
          <a:prstGeom prst="rect">
            <a:avLst/>
          </a:prstGeom>
        </p:spPr>
        <p:txBody>
          <a:bodyPr/>
          <a:lstStyle/>
          <a:p>
            <a:pPr/>
            <a:r>
              <a:t>So by default this groups are less likely to have studio visits, be selected to shows, be funded by private institutions or even start to write an application at all.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2" name="Shape 1422"/>
          <p:cNvSpPr/>
          <p:nvPr>
            <p:ph type="sldImg"/>
          </p:nvPr>
        </p:nvSpPr>
        <p:spPr>
          <a:prstGeom prst="rect">
            <a:avLst/>
          </a:prstGeom>
        </p:spPr>
        <p:txBody>
          <a:bodyPr/>
          <a:lstStyle/>
          <a:p>
            <a:pPr/>
          </a:p>
        </p:txBody>
      </p:sp>
      <p:sp>
        <p:nvSpPr>
          <p:cNvPr id="1423" name="Shape 1423"/>
          <p:cNvSpPr/>
          <p:nvPr>
            <p:ph type="body" sz="quarter" idx="1"/>
          </p:nvPr>
        </p:nvSpPr>
        <p:spPr>
          <a:prstGeom prst="rect">
            <a:avLst/>
          </a:prstGeom>
        </p:spPr>
        <p:txBody>
          <a:bodyPr/>
          <a:lstStyle/>
          <a:p>
            <a:pPr/>
            <a:r>
              <a:t>So come on team, let’s do our part, raise our profile and gather some real success stories that show us that we are not like those others. </a:t>
            </a:r>
          </a:p>
          <a:p>
            <a:pPr/>
            <a:r>
              <a:t>We all hold the power within us to change the narrative on this sad story for Working Class Women artists.</a:t>
            </a:r>
          </a:p>
          <a:p>
            <a:pPr/>
            <a:r>
              <a:t>So let’s do it! </a:t>
            </a:r>
          </a:p>
          <a:p>
            <a:pPr/>
            <a:r>
              <a:t>When shall we start?</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Image"/>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52"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65" name="Group"/>
          <p:cNvGrpSpPr/>
          <p:nvPr/>
        </p:nvGrpSpPr>
        <p:grpSpPr>
          <a:xfrm>
            <a:off x="-1064597" y="-373225"/>
            <a:ext cx="26521988" cy="4051042"/>
            <a:chOff x="0" y="0"/>
            <a:chExt cx="26521986" cy="4051040"/>
          </a:xfrm>
        </p:grpSpPr>
        <p:sp>
          <p:nvSpPr>
            <p:cNvPr id="15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8" name="Group"/>
          <p:cNvGrpSpPr/>
          <p:nvPr/>
        </p:nvGrpSpPr>
        <p:grpSpPr>
          <a:xfrm>
            <a:off x="-739507" y="5187931"/>
            <a:ext cx="26521988" cy="4051042"/>
            <a:chOff x="0" y="0"/>
            <a:chExt cx="26521986" cy="4051040"/>
          </a:xfrm>
        </p:grpSpPr>
        <p:sp>
          <p:nvSpPr>
            <p:cNvPr id="16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1" name="Group"/>
          <p:cNvGrpSpPr/>
          <p:nvPr/>
        </p:nvGrpSpPr>
        <p:grpSpPr>
          <a:xfrm>
            <a:off x="-612507" y="5314931"/>
            <a:ext cx="26521988" cy="4051042"/>
            <a:chOff x="0" y="0"/>
            <a:chExt cx="26521986" cy="4051040"/>
          </a:xfrm>
        </p:grpSpPr>
        <p:sp>
          <p:nvSpPr>
            <p:cNvPr id="17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4" name="Group"/>
          <p:cNvGrpSpPr/>
          <p:nvPr/>
        </p:nvGrpSpPr>
        <p:grpSpPr>
          <a:xfrm>
            <a:off x="-552561" y="2873570"/>
            <a:ext cx="26521988" cy="4051042"/>
            <a:chOff x="0" y="0"/>
            <a:chExt cx="26521986" cy="4051040"/>
          </a:xfrm>
        </p:grpSpPr>
        <p:sp>
          <p:nvSpPr>
            <p:cNvPr id="192"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5"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1"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7" name="Group"/>
          <p:cNvGrpSpPr/>
          <p:nvPr/>
        </p:nvGrpSpPr>
        <p:grpSpPr>
          <a:xfrm>
            <a:off x="-1068994" y="8446131"/>
            <a:ext cx="26521988" cy="4051041"/>
            <a:chOff x="0" y="0"/>
            <a:chExt cx="26521986" cy="4051040"/>
          </a:xfrm>
        </p:grpSpPr>
        <p:sp>
          <p:nvSpPr>
            <p:cNvPr id="205"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1"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5"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0" name="Group"/>
          <p:cNvGrpSpPr/>
          <p:nvPr/>
        </p:nvGrpSpPr>
        <p:grpSpPr>
          <a:xfrm>
            <a:off x="-463661" y="10749087"/>
            <a:ext cx="26521988" cy="4051042"/>
            <a:chOff x="0" y="0"/>
            <a:chExt cx="26521986" cy="4051040"/>
          </a:xfrm>
        </p:grpSpPr>
        <p:sp>
          <p:nvSpPr>
            <p:cNvPr id="21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43" name="Group"/>
          <p:cNvGrpSpPr/>
          <p:nvPr/>
        </p:nvGrpSpPr>
        <p:grpSpPr>
          <a:xfrm>
            <a:off x="-937597" y="-246225"/>
            <a:ext cx="26521988" cy="4051042"/>
            <a:chOff x="0" y="0"/>
            <a:chExt cx="26521986" cy="4051040"/>
          </a:xfrm>
        </p:grpSpPr>
        <p:sp>
          <p:nvSpPr>
            <p:cNvPr id="23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4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4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4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248"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261" name="Group"/>
          <p:cNvGrpSpPr/>
          <p:nvPr/>
        </p:nvGrpSpPr>
        <p:grpSpPr>
          <a:xfrm>
            <a:off x="-1064597" y="-373225"/>
            <a:ext cx="26521988" cy="4051042"/>
            <a:chOff x="0" y="0"/>
            <a:chExt cx="26521986" cy="4051040"/>
          </a:xfrm>
        </p:grpSpPr>
        <p:sp>
          <p:nvSpPr>
            <p:cNvPr id="24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5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5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74" name="Group"/>
          <p:cNvGrpSpPr/>
          <p:nvPr/>
        </p:nvGrpSpPr>
        <p:grpSpPr>
          <a:xfrm>
            <a:off x="-739507" y="5187931"/>
            <a:ext cx="26521988" cy="4051042"/>
            <a:chOff x="0" y="0"/>
            <a:chExt cx="26521986" cy="4051040"/>
          </a:xfrm>
        </p:grpSpPr>
        <p:sp>
          <p:nvSpPr>
            <p:cNvPr id="26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6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6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6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7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7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7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7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87" name="Group"/>
          <p:cNvGrpSpPr/>
          <p:nvPr/>
        </p:nvGrpSpPr>
        <p:grpSpPr>
          <a:xfrm>
            <a:off x="-777607" y="5314931"/>
            <a:ext cx="26521988" cy="4051042"/>
            <a:chOff x="0" y="0"/>
            <a:chExt cx="26521986" cy="4051040"/>
          </a:xfrm>
        </p:grpSpPr>
        <p:sp>
          <p:nvSpPr>
            <p:cNvPr id="27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7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7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7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7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8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8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8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8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8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8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8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00" name="Group"/>
          <p:cNvGrpSpPr/>
          <p:nvPr/>
        </p:nvGrpSpPr>
        <p:grpSpPr>
          <a:xfrm>
            <a:off x="-1085962" y="2873570"/>
            <a:ext cx="26521989" cy="4051042"/>
            <a:chOff x="0" y="0"/>
            <a:chExt cx="26521986" cy="4051040"/>
          </a:xfrm>
        </p:grpSpPr>
        <p:sp>
          <p:nvSpPr>
            <p:cNvPr id="288"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89"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0"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91"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2"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3"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94"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6"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7"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98"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9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13" name="Group"/>
          <p:cNvGrpSpPr/>
          <p:nvPr/>
        </p:nvGrpSpPr>
        <p:grpSpPr>
          <a:xfrm>
            <a:off x="-560994" y="8446131"/>
            <a:ext cx="26521988" cy="4051041"/>
            <a:chOff x="0" y="0"/>
            <a:chExt cx="26521986" cy="4051040"/>
          </a:xfrm>
        </p:grpSpPr>
        <p:sp>
          <p:nvSpPr>
            <p:cNvPr id="301"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04"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07"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09"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1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11"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12"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26" name="Group"/>
          <p:cNvGrpSpPr/>
          <p:nvPr/>
        </p:nvGrpSpPr>
        <p:grpSpPr>
          <a:xfrm>
            <a:off x="-971662" y="10749087"/>
            <a:ext cx="26521989" cy="4051042"/>
            <a:chOff x="0" y="0"/>
            <a:chExt cx="26521986" cy="4051040"/>
          </a:xfrm>
        </p:grpSpPr>
        <p:sp>
          <p:nvSpPr>
            <p:cNvPr id="31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1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1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1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1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1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2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2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2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2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2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2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39" name="Group"/>
          <p:cNvGrpSpPr/>
          <p:nvPr/>
        </p:nvGrpSpPr>
        <p:grpSpPr>
          <a:xfrm>
            <a:off x="-429597" y="-246225"/>
            <a:ext cx="26521988" cy="4051042"/>
            <a:chOff x="0" y="0"/>
            <a:chExt cx="26521986" cy="4051040"/>
          </a:xfrm>
        </p:grpSpPr>
        <p:sp>
          <p:nvSpPr>
            <p:cNvPr id="32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2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2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3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3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344"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357" name="Group"/>
          <p:cNvGrpSpPr/>
          <p:nvPr/>
        </p:nvGrpSpPr>
        <p:grpSpPr>
          <a:xfrm>
            <a:off x="-1064597" y="-373225"/>
            <a:ext cx="26521988" cy="4051042"/>
            <a:chOff x="0" y="0"/>
            <a:chExt cx="26521986" cy="4051040"/>
          </a:xfrm>
        </p:grpSpPr>
        <p:sp>
          <p:nvSpPr>
            <p:cNvPr id="34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4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4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4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4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5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5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5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5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5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5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5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70" name="Group"/>
          <p:cNvGrpSpPr/>
          <p:nvPr/>
        </p:nvGrpSpPr>
        <p:grpSpPr>
          <a:xfrm>
            <a:off x="-739507" y="5187931"/>
            <a:ext cx="26521988" cy="4051042"/>
            <a:chOff x="0" y="0"/>
            <a:chExt cx="26521986" cy="4051040"/>
          </a:xfrm>
        </p:grpSpPr>
        <p:sp>
          <p:nvSpPr>
            <p:cNvPr id="35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5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6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83" name="Group"/>
          <p:cNvGrpSpPr/>
          <p:nvPr/>
        </p:nvGrpSpPr>
        <p:grpSpPr>
          <a:xfrm>
            <a:off x="-612507" y="5314931"/>
            <a:ext cx="26521988" cy="4051042"/>
            <a:chOff x="0" y="0"/>
            <a:chExt cx="26521986" cy="4051040"/>
          </a:xfrm>
        </p:grpSpPr>
        <p:sp>
          <p:nvSpPr>
            <p:cNvPr id="37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7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7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7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7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7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8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8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8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396" name="Group"/>
          <p:cNvGrpSpPr/>
          <p:nvPr/>
        </p:nvGrpSpPr>
        <p:grpSpPr>
          <a:xfrm>
            <a:off x="-552561" y="2873570"/>
            <a:ext cx="26521988" cy="4051042"/>
            <a:chOff x="0" y="0"/>
            <a:chExt cx="26521986" cy="4051040"/>
          </a:xfrm>
        </p:grpSpPr>
        <p:sp>
          <p:nvSpPr>
            <p:cNvPr id="384"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8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8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87"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8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8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90"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394"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5"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09" name="Group"/>
          <p:cNvGrpSpPr/>
          <p:nvPr/>
        </p:nvGrpSpPr>
        <p:grpSpPr>
          <a:xfrm>
            <a:off x="-1068994" y="8446131"/>
            <a:ext cx="26521988" cy="4051041"/>
            <a:chOff x="0" y="0"/>
            <a:chExt cx="26521986" cy="4051040"/>
          </a:xfrm>
        </p:grpSpPr>
        <p:sp>
          <p:nvSpPr>
            <p:cNvPr id="397"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8"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99"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00"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1"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2"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03"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5"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6"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07"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08"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22" name="Group"/>
          <p:cNvGrpSpPr/>
          <p:nvPr/>
        </p:nvGrpSpPr>
        <p:grpSpPr>
          <a:xfrm>
            <a:off x="-463661" y="10749087"/>
            <a:ext cx="26521988" cy="4051042"/>
            <a:chOff x="0" y="0"/>
            <a:chExt cx="26521986" cy="4051040"/>
          </a:xfrm>
        </p:grpSpPr>
        <p:sp>
          <p:nvSpPr>
            <p:cNvPr id="41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1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1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1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1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1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1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1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1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1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35" name="Group"/>
          <p:cNvGrpSpPr/>
          <p:nvPr/>
        </p:nvGrpSpPr>
        <p:grpSpPr>
          <a:xfrm>
            <a:off x="-937597" y="-246225"/>
            <a:ext cx="26521988" cy="4051042"/>
            <a:chOff x="0" y="0"/>
            <a:chExt cx="26521986" cy="4051040"/>
          </a:xfrm>
        </p:grpSpPr>
        <p:sp>
          <p:nvSpPr>
            <p:cNvPr id="42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2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2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2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3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3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3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3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3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440"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453" name="Group"/>
          <p:cNvGrpSpPr/>
          <p:nvPr/>
        </p:nvGrpSpPr>
        <p:grpSpPr>
          <a:xfrm>
            <a:off x="-1064597" y="-373225"/>
            <a:ext cx="26521988" cy="4051042"/>
            <a:chOff x="0" y="0"/>
            <a:chExt cx="26521986" cy="4051040"/>
          </a:xfrm>
        </p:grpSpPr>
        <p:sp>
          <p:nvSpPr>
            <p:cNvPr id="44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4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4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4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4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4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4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4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4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5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5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5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66" name="Group"/>
          <p:cNvGrpSpPr/>
          <p:nvPr/>
        </p:nvGrpSpPr>
        <p:grpSpPr>
          <a:xfrm>
            <a:off x="-739507" y="5187931"/>
            <a:ext cx="26521988" cy="4051042"/>
            <a:chOff x="0" y="0"/>
            <a:chExt cx="26521986" cy="4051040"/>
          </a:xfrm>
        </p:grpSpPr>
        <p:sp>
          <p:nvSpPr>
            <p:cNvPr id="45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5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5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5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5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5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6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6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6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6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6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6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79" name="Group"/>
          <p:cNvGrpSpPr/>
          <p:nvPr/>
        </p:nvGrpSpPr>
        <p:grpSpPr>
          <a:xfrm>
            <a:off x="-777607" y="5314931"/>
            <a:ext cx="26521988" cy="4051042"/>
            <a:chOff x="0" y="0"/>
            <a:chExt cx="26521986" cy="4051040"/>
          </a:xfrm>
        </p:grpSpPr>
        <p:sp>
          <p:nvSpPr>
            <p:cNvPr id="46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6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6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7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7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7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7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492" name="Group"/>
          <p:cNvGrpSpPr/>
          <p:nvPr/>
        </p:nvGrpSpPr>
        <p:grpSpPr>
          <a:xfrm>
            <a:off x="-1085962" y="2873570"/>
            <a:ext cx="26521989" cy="4051042"/>
            <a:chOff x="0" y="0"/>
            <a:chExt cx="26521986" cy="4051040"/>
          </a:xfrm>
        </p:grpSpPr>
        <p:sp>
          <p:nvSpPr>
            <p:cNvPr id="480"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1"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2"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83"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4"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5"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86"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8"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89"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90"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91"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05" name="Group"/>
          <p:cNvGrpSpPr/>
          <p:nvPr/>
        </p:nvGrpSpPr>
        <p:grpSpPr>
          <a:xfrm>
            <a:off x="-560994" y="8446131"/>
            <a:ext cx="26521988" cy="4051041"/>
            <a:chOff x="0" y="0"/>
            <a:chExt cx="26521986" cy="4051040"/>
          </a:xfrm>
        </p:grpSpPr>
        <p:sp>
          <p:nvSpPr>
            <p:cNvPr id="493"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94"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95"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96"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97"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498"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499"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0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0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0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03"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0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18" name="Group"/>
          <p:cNvGrpSpPr/>
          <p:nvPr/>
        </p:nvGrpSpPr>
        <p:grpSpPr>
          <a:xfrm>
            <a:off x="-971662" y="10749087"/>
            <a:ext cx="26521989" cy="4051042"/>
            <a:chOff x="0" y="0"/>
            <a:chExt cx="26521986" cy="4051040"/>
          </a:xfrm>
        </p:grpSpPr>
        <p:sp>
          <p:nvSpPr>
            <p:cNvPr id="50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0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0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0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1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1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1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1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1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1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1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1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31" name="Group"/>
          <p:cNvGrpSpPr/>
          <p:nvPr/>
        </p:nvGrpSpPr>
        <p:grpSpPr>
          <a:xfrm>
            <a:off x="-429597" y="-246225"/>
            <a:ext cx="26521988" cy="4051042"/>
            <a:chOff x="0" y="0"/>
            <a:chExt cx="26521986" cy="4051040"/>
          </a:xfrm>
        </p:grpSpPr>
        <p:sp>
          <p:nvSpPr>
            <p:cNvPr id="51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2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2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2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2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2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3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536"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549" name="Group"/>
          <p:cNvGrpSpPr/>
          <p:nvPr/>
        </p:nvGrpSpPr>
        <p:grpSpPr>
          <a:xfrm>
            <a:off x="-1064597" y="-373225"/>
            <a:ext cx="26521988" cy="4051042"/>
            <a:chOff x="0" y="0"/>
            <a:chExt cx="26521986" cy="4051040"/>
          </a:xfrm>
        </p:grpSpPr>
        <p:sp>
          <p:nvSpPr>
            <p:cNvPr id="53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3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3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4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4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4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4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62" name="Group"/>
          <p:cNvGrpSpPr/>
          <p:nvPr/>
        </p:nvGrpSpPr>
        <p:grpSpPr>
          <a:xfrm>
            <a:off x="-739507" y="5187931"/>
            <a:ext cx="26521988" cy="4051042"/>
            <a:chOff x="0" y="0"/>
            <a:chExt cx="26521986" cy="4051040"/>
          </a:xfrm>
        </p:grpSpPr>
        <p:sp>
          <p:nvSpPr>
            <p:cNvPr id="55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5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5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5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5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5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5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5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5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5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75" name="Group"/>
          <p:cNvGrpSpPr/>
          <p:nvPr/>
        </p:nvGrpSpPr>
        <p:grpSpPr>
          <a:xfrm>
            <a:off x="-612507" y="5314931"/>
            <a:ext cx="26521988" cy="4051042"/>
            <a:chOff x="0" y="0"/>
            <a:chExt cx="26521986" cy="4051040"/>
          </a:xfrm>
        </p:grpSpPr>
        <p:sp>
          <p:nvSpPr>
            <p:cNvPr id="56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6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6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6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7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7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7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7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7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588" name="Group"/>
          <p:cNvGrpSpPr/>
          <p:nvPr/>
        </p:nvGrpSpPr>
        <p:grpSpPr>
          <a:xfrm>
            <a:off x="-552561" y="2873570"/>
            <a:ext cx="26521988" cy="4051042"/>
            <a:chOff x="0" y="0"/>
            <a:chExt cx="26521986" cy="4051040"/>
          </a:xfrm>
        </p:grpSpPr>
        <p:sp>
          <p:nvSpPr>
            <p:cNvPr id="576"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7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7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79"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0"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1"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82"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4"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5"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86"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87"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01" name="Group"/>
          <p:cNvGrpSpPr/>
          <p:nvPr/>
        </p:nvGrpSpPr>
        <p:grpSpPr>
          <a:xfrm>
            <a:off x="-1068994" y="8446131"/>
            <a:ext cx="26521988" cy="4051041"/>
            <a:chOff x="0" y="0"/>
            <a:chExt cx="26521986" cy="4051040"/>
          </a:xfrm>
        </p:grpSpPr>
        <p:sp>
          <p:nvSpPr>
            <p:cNvPr id="589"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0"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1"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92"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95"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7"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59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599"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00"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14" name="Group"/>
          <p:cNvGrpSpPr/>
          <p:nvPr/>
        </p:nvGrpSpPr>
        <p:grpSpPr>
          <a:xfrm>
            <a:off x="-463661" y="10749087"/>
            <a:ext cx="26521988" cy="4051042"/>
            <a:chOff x="0" y="0"/>
            <a:chExt cx="26521986" cy="4051040"/>
          </a:xfrm>
        </p:grpSpPr>
        <p:sp>
          <p:nvSpPr>
            <p:cNvPr id="60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0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0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0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0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0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0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0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1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1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1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1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27" name="Group"/>
          <p:cNvGrpSpPr/>
          <p:nvPr/>
        </p:nvGrpSpPr>
        <p:grpSpPr>
          <a:xfrm>
            <a:off x="-937597" y="-246225"/>
            <a:ext cx="26521988" cy="4051042"/>
            <a:chOff x="0" y="0"/>
            <a:chExt cx="26521986" cy="4051040"/>
          </a:xfrm>
        </p:grpSpPr>
        <p:sp>
          <p:nvSpPr>
            <p:cNvPr id="61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1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1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1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1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2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2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2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2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2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2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2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1"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632"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645" name="Group"/>
          <p:cNvGrpSpPr/>
          <p:nvPr/>
        </p:nvGrpSpPr>
        <p:grpSpPr>
          <a:xfrm>
            <a:off x="-1064597" y="-373225"/>
            <a:ext cx="26521988" cy="4051042"/>
            <a:chOff x="0" y="0"/>
            <a:chExt cx="26521986" cy="4051040"/>
          </a:xfrm>
        </p:grpSpPr>
        <p:sp>
          <p:nvSpPr>
            <p:cNvPr id="63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3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3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3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3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3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3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4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4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4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4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4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58" name="Group"/>
          <p:cNvGrpSpPr/>
          <p:nvPr/>
        </p:nvGrpSpPr>
        <p:grpSpPr>
          <a:xfrm>
            <a:off x="-739507" y="5187931"/>
            <a:ext cx="26521988" cy="4051042"/>
            <a:chOff x="0" y="0"/>
            <a:chExt cx="26521986" cy="4051040"/>
          </a:xfrm>
        </p:grpSpPr>
        <p:sp>
          <p:nvSpPr>
            <p:cNvPr id="64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4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4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4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5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5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5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5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5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5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5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5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71" name="Group"/>
          <p:cNvGrpSpPr/>
          <p:nvPr/>
        </p:nvGrpSpPr>
        <p:grpSpPr>
          <a:xfrm>
            <a:off x="-777607" y="5314931"/>
            <a:ext cx="26521988" cy="4051042"/>
            <a:chOff x="0" y="0"/>
            <a:chExt cx="26521986" cy="4051040"/>
          </a:xfrm>
        </p:grpSpPr>
        <p:sp>
          <p:nvSpPr>
            <p:cNvPr id="65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6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6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6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6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6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7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84" name="Group"/>
          <p:cNvGrpSpPr/>
          <p:nvPr/>
        </p:nvGrpSpPr>
        <p:grpSpPr>
          <a:xfrm>
            <a:off x="-1085962" y="2873570"/>
            <a:ext cx="26521989" cy="4051042"/>
            <a:chOff x="0" y="0"/>
            <a:chExt cx="26521986" cy="4051040"/>
          </a:xfrm>
        </p:grpSpPr>
        <p:sp>
          <p:nvSpPr>
            <p:cNvPr id="672"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7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7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75"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76"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77"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78"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7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0"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1"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82"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697" name="Group"/>
          <p:cNvGrpSpPr/>
          <p:nvPr/>
        </p:nvGrpSpPr>
        <p:grpSpPr>
          <a:xfrm>
            <a:off x="-560994" y="8446131"/>
            <a:ext cx="26521988" cy="4051041"/>
            <a:chOff x="0" y="0"/>
            <a:chExt cx="26521986" cy="4051040"/>
          </a:xfrm>
        </p:grpSpPr>
        <p:sp>
          <p:nvSpPr>
            <p:cNvPr id="685"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88"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8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9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91"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9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93"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94"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95"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696"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10" name="Group"/>
          <p:cNvGrpSpPr/>
          <p:nvPr/>
        </p:nvGrpSpPr>
        <p:grpSpPr>
          <a:xfrm>
            <a:off x="-971662" y="10749087"/>
            <a:ext cx="26521989" cy="4051042"/>
            <a:chOff x="0" y="0"/>
            <a:chExt cx="26521986" cy="4051040"/>
          </a:xfrm>
        </p:grpSpPr>
        <p:sp>
          <p:nvSpPr>
            <p:cNvPr id="69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69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0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0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0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0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0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23" name="Group"/>
          <p:cNvGrpSpPr/>
          <p:nvPr/>
        </p:nvGrpSpPr>
        <p:grpSpPr>
          <a:xfrm>
            <a:off x="-429597" y="-246225"/>
            <a:ext cx="26521988" cy="4051042"/>
            <a:chOff x="0" y="0"/>
            <a:chExt cx="26521986" cy="4051040"/>
          </a:xfrm>
        </p:grpSpPr>
        <p:sp>
          <p:nvSpPr>
            <p:cNvPr id="71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1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1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1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1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1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1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1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1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2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2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2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7"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728"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741" name="Group"/>
          <p:cNvGrpSpPr/>
          <p:nvPr/>
        </p:nvGrpSpPr>
        <p:grpSpPr>
          <a:xfrm>
            <a:off x="-1064597" y="-373225"/>
            <a:ext cx="26521988" cy="4051042"/>
            <a:chOff x="0" y="0"/>
            <a:chExt cx="26521986" cy="4051040"/>
          </a:xfrm>
        </p:grpSpPr>
        <p:sp>
          <p:nvSpPr>
            <p:cNvPr id="72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3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3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3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3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3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54" name="Group"/>
          <p:cNvGrpSpPr/>
          <p:nvPr/>
        </p:nvGrpSpPr>
        <p:grpSpPr>
          <a:xfrm>
            <a:off x="-739507" y="5187931"/>
            <a:ext cx="26521988" cy="4051042"/>
            <a:chOff x="0" y="0"/>
            <a:chExt cx="26521986" cy="4051040"/>
          </a:xfrm>
        </p:grpSpPr>
        <p:sp>
          <p:nvSpPr>
            <p:cNvPr id="74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4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4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4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5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5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5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5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67" name="Group"/>
          <p:cNvGrpSpPr/>
          <p:nvPr/>
        </p:nvGrpSpPr>
        <p:grpSpPr>
          <a:xfrm>
            <a:off x="-612507" y="5314931"/>
            <a:ext cx="26521988" cy="4051042"/>
            <a:chOff x="0" y="0"/>
            <a:chExt cx="26521986" cy="4051040"/>
          </a:xfrm>
        </p:grpSpPr>
        <p:sp>
          <p:nvSpPr>
            <p:cNvPr id="75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5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5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5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5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6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6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6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6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6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6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6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80" name="Group"/>
          <p:cNvGrpSpPr/>
          <p:nvPr/>
        </p:nvGrpSpPr>
        <p:grpSpPr>
          <a:xfrm>
            <a:off x="-565261" y="2873570"/>
            <a:ext cx="26521988" cy="4051042"/>
            <a:chOff x="0" y="0"/>
            <a:chExt cx="26521986" cy="4051040"/>
          </a:xfrm>
        </p:grpSpPr>
        <p:sp>
          <p:nvSpPr>
            <p:cNvPr id="768"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69"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0"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71"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2"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3"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74"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6"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7"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78"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7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793" name="Group"/>
          <p:cNvGrpSpPr/>
          <p:nvPr/>
        </p:nvGrpSpPr>
        <p:grpSpPr>
          <a:xfrm>
            <a:off x="-1068994" y="8446131"/>
            <a:ext cx="26521988" cy="4051041"/>
            <a:chOff x="0" y="0"/>
            <a:chExt cx="26521986" cy="4051040"/>
          </a:xfrm>
        </p:grpSpPr>
        <p:sp>
          <p:nvSpPr>
            <p:cNvPr id="781"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84"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87"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89"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9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91"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92"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06" name="Group"/>
          <p:cNvGrpSpPr/>
          <p:nvPr/>
        </p:nvGrpSpPr>
        <p:grpSpPr>
          <a:xfrm>
            <a:off x="-463661" y="10749087"/>
            <a:ext cx="26521988" cy="4051042"/>
            <a:chOff x="0" y="0"/>
            <a:chExt cx="26521986" cy="4051040"/>
          </a:xfrm>
        </p:grpSpPr>
        <p:sp>
          <p:nvSpPr>
            <p:cNvPr id="79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9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9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9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79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79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0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0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0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0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0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0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19" name="Group"/>
          <p:cNvGrpSpPr/>
          <p:nvPr/>
        </p:nvGrpSpPr>
        <p:grpSpPr>
          <a:xfrm>
            <a:off x="-937597" y="-246225"/>
            <a:ext cx="26521988" cy="4051042"/>
            <a:chOff x="0" y="0"/>
            <a:chExt cx="26521986" cy="4051040"/>
          </a:xfrm>
        </p:grpSpPr>
        <p:sp>
          <p:nvSpPr>
            <p:cNvPr id="80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0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0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1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1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1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1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3"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824"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837" name="Group"/>
          <p:cNvGrpSpPr/>
          <p:nvPr/>
        </p:nvGrpSpPr>
        <p:grpSpPr>
          <a:xfrm>
            <a:off x="-1064597" y="-373225"/>
            <a:ext cx="26521988" cy="4051042"/>
            <a:chOff x="0" y="0"/>
            <a:chExt cx="26521986" cy="4051040"/>
          </a:xfrm>
        </p:grpSpPr>
        <p:sp>
          <p:nvSpPr>
            <p:cNvPr id="82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2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2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2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2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3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3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3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3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3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3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3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50" name="Group"/>
          <p:cNvGrpSpPr/>
          <p:nvPr/>
        </p:nvGrpSpPr>
        <p:grpSpPr>
          <a:xfrm>
            <a:off x="-739507" y="5187931"/>
            <a:ext cx="26521988" cy="4051042"/>
            <a:chOff x="0" y="0"/>
            <a:chExt cx="26521986" cy="4051040"/>
          </a:xfrm>
        </p:grpSpPr>
        <p:sp>
          <p:nvSpPr>
            <p:cNvPr id="83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3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4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4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4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4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4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63" name="Group"/>
          <p:cNvGrpSpPr/>
          <p:nvPr/>
        </p:nvGrpSpPr>
        <p:grpSpPr>
          <a:xfrm>
            <a:off x="-612507" y="5314931"/>
            <a:ext cx="26521988" cy="4051042"/>
            <a:chOff x="0" y="0"/>
            <a:chExt cx="26521986" cy="4051040"/>
          </a:xfrm>
        </p:grpSpPr>
        <p:sp>
          <p:nvSpPr>
            <p:cNvPr id="85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5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5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5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5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5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5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5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5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6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6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6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76" name="Group"/>
          <p:cNvGrpSpPr/>
          <p:nvPr/>
        </p:nvGrpSpPr>
        <p:grpSpPr>
          <a:xfrm>
            <a:off x="-565261" y="2873570"/>
            <a:ext cx="26521988" cy="4051042"/>
            <a:chOff x="0" y="0"/>
            <a:chExt cx="26521986" cy="4051040"/>
          </a:xfrm>
        </p:grpSpPr>
        <p:sp>
          <p:nvSpPr>
            <p:cNvPr id="864"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6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6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67"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6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6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70"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74"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5"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889" name="Group"/>
          <p:cNvGrpSpPr/>
          <p:nvPr/>
        </p:nvGrpSpPr>
        <p:grpSpPr>
          <a:xfrm>
            <a:off x="-1068994" y="8446131"/>
            <a:ext cx="26521988" cy="4051041"/>
            <a:chOff x="0" y="0"/>
            <a:chExt cx="26521986" cy="4051040"/>
          </a:xfrm>
        </p:grpSpPr>
        <p:sp>
          <p:nvSpPr>
            <p:cNvPr id="877"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8"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79"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80"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1"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2"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83"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5"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6"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87"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88"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02" name="Group"/>
          <p:cNvGrpSpPr/>
          <p:nvPr/>
        </p:nvGrpSpPr>
        <p:grpSpPr>
          <a:xfrm>
            <a:off x="-463661" y="10749087"/>
            <a:ext cx="26521988" cy="4051042"/>
            <a:chOff x="0" y="0"/>
            <a:chExt cx="26521986" cy="4051040"/>
          </a:xfrm>
        </p:grpSpPr>
        <p:sp>
          <p:nvSpPr>
            <p:cNvPr id="89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9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9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9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9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9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9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89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9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89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15" name="Group"/>
          <p:cNvGrpSpPr/>
          <p:nvPr/>
        </p:nvGrpSpPr>
        <p:grpSpPr>
          <a:xfrm>
            <a:off x="-937597" y="-246225"/>
            <a:ext cx="26521988" cy="4051042"/>
            <a:chOff x="0" y="0"/>
            <a:chExt cx="26521986" cy="4051040"/>
          </a:xfrm>
        </p:grpSpPr>
        <p:sp>
          <p:nvSpPr>
            <p:cNvPr id="90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0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0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0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1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1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1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1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1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916" name="Benefits of Mentors"/>
          <p:cNvSpPr txBox="1"/>
          <p:nvPr/>
        </p:nvSpPr>
        <p:spPr>
          <a:xfrm>
            <a:off x="420389" y="5841851"/>
            <a:ext cx="23822622" cy="314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0000">
                <a:solidFill>
                  <a:srgbClr val="000000"/>
                </a:solidFill>
                <a:latin typeface="Helvetica"/>
                <a:ea typeface="Helvetica"/>
                <a:cs typeface="Helvetica"/>
                <a:sym typeface="Helvetica"/>
              </a:defRPr>
            </a:lvl1pPr>
          </a:lstStyle>
          <a:p>
            <a:pPr/>
            <a:r>
              <a:t>Benefits of Mentors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0"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921"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934" name="Group"/>
          <p:cNvGrpSpPr/>
          <p:nvPr/>
        </p:nvGrpSpPr>
        <p:grpSpPr>
          <a:xfrm>
            <a:off x="-1064597" y="-373225"/>
            <a:ext cx="26521988" cy="4051042"/>
            <a:chOff x="0" y="0"/>
            <a:chExt cx="26521986" cy="4051040"/>
          </a:xfrm>
        </p:grpSpPr>
        <p:sp>
          <p:nvSpPr>
            <p:cNvPr id="92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2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2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2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2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2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2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2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3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3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3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3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47" name="Group"/>
          <p:cNvGrpSpPr/>
          <p:nvPr/>
        </p:nvGrpSpPr>
        <p:grpSpPr>
          <a:xfrm>
            <a:off x="-739507" y="5187931"/>
            <a:ext cx="26521988" cy="4051042"/>
            <a:chOff x="0" y="0"/>
            <a:chExt cx="26521986" cy="4051040"/>
          </a:xfrm>
        </p:grpSpPr>
        <p:sp>
          <p:nvSpPr>
            <p:cNvPr id="93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3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3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3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3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4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4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4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4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4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4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4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60" name="Group"/>
          <p:cNvGrpSpPr/>
          <p:nvPr/>
        </p:nvGrpSpPr>
        <p:grpSpPr>
          <a:xfrm>
            <a:off x="-612507" y="5314931"/>
            <a:ext cx="26521988" cy="4051042"/>
            <a:chOff x="0" y="0"/>
            <a:chExt cx="26521986" cy="4051040"/>
          </a:xfrm>
        </p:grpSpPr>
        <p:sp>
          <p:nvSpPr>
            <p:cNvPr id="94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4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5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5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5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5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5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73" name="Group"/>
          <p:cNvGrpSpPr/>
          <p:nvPr/>
        </p:nvGrpSpPr>
        <p:grpSpPr>
          <a:xfrm>
            <a:off x="-552561" y="2873570"/>
            <a:ext cx="26521988" cy="4051042"/>
            <a:chOff x="0" y="0"/>
            <a:chExt cx="26521986" cy="4051040"/>
          </a:xfrm>
        </p:grpSpPr>
        <p:sp>
          <p:nvSpPr>
            <p:cNvPr id="961"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64"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67"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69"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71"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2"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86" name="Group"/>
          <p:cNvGrpSpPr/>
          <p:nvPr/>
        </p:nvGrpSpPr>
        <p:grpSpPr>
          <a:xfrm>
            <a:off x="-1068994" y="8446131"/>
            <a:ext cx="26521988" cy="4051041"/>
            <a:chOff x="0" y="0"/>
            <a:chExt cx="26521986" cy="4051040"/>
          </a:xfrm>
        </p:grpSpPr>
        <p:sp>
          <p:nvSpPr>
            <p:cNvPr id="974"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77"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7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80"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8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8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8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84"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85"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999" name="Group"/>
          <p:cNvGrpSpPr/>
          <p:nvPr/>
        </p:nvGrpSpPr>
        <p:grpSpPr>
          <a:xfrm>
            <a:off x="-463661" y="10749087"/>
            <a:ext cx="26521988" cy="4051042"/>
            <a:chOff x="0" y="0"/>
            <a:chExt cx="26521986" cy="4051040"/>
          </a:xfrm>
        </p:grpSpPr>
        <p:sp>
          <p:nvSpPr>
            <p:cNvPr id="98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8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8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9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9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99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99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012" name="Group"/>
          <p:cNvGrpSpPr/>
          <p:nvPr/>
        </p:nvGrpSpPr>
        <p:grpSpPr>
          <a:xfrm>
            <a:off x="-937597" y="-246225"/>
            <a:ext cx="26521988" cy="4051042"/>
            <a:chOff x="0" y="0"/>
            <a:chExt cx="26521986" cy="4051040"/>
          </a:xfrm>
        </p:grpSpPr>
        <p:sp>
          <p:nvSpPr>
            <p:cNvPr id="100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0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0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0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0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0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0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0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0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0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1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1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013" name="OPPORTUNITY…"/>
          <p:cNvSpPr txBox="1"/>
          <p:nvPr/>
        </p:nvSpPr>
        <p:spPr>
          <a:xfrm>
            <a:off x="51523" y="7052559"/>
            <a:ext cx="4094989" cy="1432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OPPORTUNITY</a:t>
            </a:r>
          </a:p>
          <a:p>
            <a:pPr>
              <a:defRPr sz="4000">
                <a:solidFill>
                  <a:srgbClr val="000000"/>
                </a:solidFill>
                <a:latin typeface="Futura Bold"/>
                <a:ea typeface="Futura Bold"/>
                <a:cs typeface="Futura Bold"/>
                <a:sym typeface="Futura Bold"/>
              </a:defRPr>
            </a:pPr>
            <a:r>
              <a:t>FORSIGHT</a:t>
            </a:r>
          </a:p>
        </p:txBody>
      </p:sp>
      <p:sp>
        <p:nvSpPr>
          <p:cNvPr id="1014" name="CONNECT…"/>
          <p:cNvSpPr txBox="1"/>
          <p:nvPr/>
        </p:nvSpPr>
        <p:spPr>
          <a:xfrm>
            <a:off x="7195357" y="599465"/>
            <a:ext cx="2965705"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CONNECT </a:t>
            </a:r>
          </a:p>
          <a:p>
            <a:pPr>
              <a:defRPr sz="4000">
                <a:solidFill>
                  <a:srgbClr val="000000"/>
                </a:solidFill>
                <a:latin typeface="Futura Bold"/>
                <a:ea typeface="Futura Bold"/>
                <a:cs typeface="Futura Bold"/>
                <a:sym typeface="Futura Bold"/>
              </a:defRPr>
            </a:pPr>
            <a:r>
              <a:t>TO A </a:t>
            </a:r>
          </a:p>
          <a:p>
            <a:pPr>
              <a:defRPr sz="4000">
                <a:solidFill>
                  <a:srgbClr val="000000"/>
                </a:solidFill>
                <a:latin typeface="Futura Bold"/>
                <a:ea typeface="Futura Bold"/>
                <a:cs typeface="Futura Bold"/>
                <a:sym typeface="Futura Bold"/>
              </a:defRPr>
            </a:pPr>
            <a:r>
              <a:t>NETWORK</a:t>
            </a:r>
          </a:p>
        </p:txBody>
      </p:sp>
      <p:sp>
        <p:nvSpPr>
          <p:cNvPr id="1015" name="YOUR…"/>
          <p:cNvSpPr txBox="1"/>
          <p:nvPr/>
        </p:nvSpPr>
        <p:spPr>
          <a:xfrm>
            <a:off x="8735603" y="8733305"/>
            <a:ext cx="3233421"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YOUR</a:t>
            </a:r>
          </a:p>
          <a:p>
            <a:pPr>
              <a:defRPr sz="4000">
                <a:solidFill>
                  <a:srgbClr val="000000"/>
                </a:solidFill>
                <a:latin typeface="Futura Bold"/>
                <a:ea typeface="Futura Bold"/>
                <a:cs typeface="Futura Bold"/>
                <a:sym typeface="Futura Bold"/>
              </a:defRPr>
            </a:pPr>
            <a:r>
              <a:t> ART </a:t>
            </a:r>
          </a:p>
          <a:p>
            <a:pPr>
              <a:defRPr sz="4000">
                <a:solidFill>
                  <a:srgbClr val="000000"/>
                </a:solidFill>
                <a:latin typeface="Futura Bold"/>
                <a:ea typeface="Futura Bold"/>
                <a:cs typeface="Futura Bold"/>
                <a:sym typeface="Futura Bold"/>
              </a:defRPr>
            </a:pPr>
            <a:r>
              <a:t>PROMOTED</a:t>
            </a:r>
          </a:p>
        </p:txBody>
      </p:sp>
      <p:sp>
        <p:nvSpPr>
          <p:cNvPr id="1016" name="DEVELOP…"/>
          <p:cNvSpPr txBox="1"/>
          <p:nvPr/>
        </p:nvSpPr>
        <p:spPr>
          <a:xfrm>
            <a:off x="16767875" y="3846260"/>
            <a:ext cx="2571497"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DEVELOP</a:t>
            </a:r>
          </a:p>
          <a:p>
            <a:pPr>
              <a:defRPr sz="4000">
                <a:solidFill>
                  <a:srgbClr val="000000"/>
                </a:solidFill>
                <a:latin typeface="Futura Bold"/>
                <a:ea typeface="Futura Bold"/>
                <a:cs typeface="Futura Bold"/>
                <a:sym typeface="Futura Bold"/>
              </a:defRPr>
            </a:pPr>
            <a:r>
              <a:t> YOUR </a:t>
            </a:r>
          </a:p>
          <a:p>
            <a:pPr>
              <a:defRPr sz="4000">
                <a:solidFill>
                  <a:srgbClr val="000000"/>
                </a:solidFill>
                <a:latin typeface="Futura Bold"/>
                <a:ea typeface="Futura Bold"/>
                <a:cs typeface="Futura Bold"/>
                <a:sym typeface="Futura Bold"/>
              </a:defRPr>
            </a:pPr>
            <a:r>
              <a:t>SKILLS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0" name="Opportunities…"/>
          <p:cNvSpPr txBox="1"/>
          <p:nvPr/>
        </p:nvSpPr>
        <p:spPr>
          <a:xfrm>
            <a:off x="1206496" y="359081"/>
            <a:ext cx="22920635" cy="125969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80000"/>
              </a:lnSpc>
              <a:defRPr b="1" spc="-314" sz="15700">
                <a:solidFill>
                  <a:srgbClr val="000000"/>
                </a:solidFill>
              </a:defRPr>
            </a:pPr>
            <a:r>
              <a:t>Opportunities </a:t>
            </a:r>
          </a:p>
          <a:p>
            <a:pPr algn="l">
              <a:lnSpc>
                <a:spcPct val="80000"/>
              </a:lnSpc>
              <a:defRPr b="1" spc="-314" sz="15700">
                <a:solidFill>
                  <a:srgbClr val="000000"/>
                </a:solidFill>
              </a:defRPr>
            </a:pPr>
            <a:r>
              <a:t>Funding</a:t>
            </a:r>
          </a:p>
          <a:p>
            <a:pPr algn="l">
              <a:lnSpc>
                <a:spcPct val="80000"/>
              </a:lnSpc>
              <a:defRPr b="1" spc="-314" sz="15700">
                <a:solidFill>
                  <a:srgbClr val="000000"/>
                </a:solidFill>
              </a:defRPr>
            </a:pPr>
            <a:r>
              <a:t>Self-belief</a:t>
            </a:r>
          </a:p>
          <a:p>
            <a:pPr algn="l">
              <a:lnSpc>
                <a:spcPct val="80000"/>
              </a:lnSpc>
              <a:defRPr b="1" spc="-314" sz="15700">
                <a:solidFill>
                  <a:srgbClr val="000000"/>
                </a:solidFill>
              </a:defRPr>
            </a:pPr>
            <a:r>
              <a:t>Making a living from Art</a:t>
            </a:r>
          </a:p>
          <a:p>
            <a:pPr algn="l">
              <a:lnSpc>
                <a:spcPct val="80000"/>
              </a:lnSpc>
              <a:defRPr b="1" spc="-314" sz="15700">
                <a:solidFill>
                  <a:srgbClr val="000000"/>
                </a:solidFill>
              </a:defRPr>
            </a:pPr>
            <a:r>
              <a:t>Fast-tracked success</a:t>
            </a:r>
          </a:p>
          <a:p>
            <a:pPr algn="l">
              <a:lnSpc>
                <a:spcPct val="80000"/>
              </a:lnSpc>
              <a:defRPr b="1" spc="-314" sz="15700">
                <a:solidFill>
                  <a:srgbClr val="000000"/>
                </a:solidFill>
              </a:defRPr>
            </a:pPr>
            <a:r>
              <a:t>Introductions</a:t>
            </a:r>
          </a:p>
        </p:txBody>
      </p:sp>
      <p:sp>
        <p:nvSpPr>
          <p:cNvPr id="1021" name="Industry knowledge"/>
          <p:cNvSpPr txBox="1"/>
          <p:nvPr>
            <p:ph type="ctrTitle"/>
          </p:nvPr>
        </p:nvSpPr>
        <p:spPr>
          <a:xfrm>
            <a:off x="1206496" y="5318190"/>
            <a:ext cx="13840598" cy="1905001"/>
          </a:xfrm>
          <a:prstGeom prst="rect">
            <a:avLst/>
          </a:prstGeom>
        </p:spPr>
        <p:txBody>
          <a:bodyPr/>
          <a:lstStyle/>
          <a:p>
            <a:pPr/>
            <a:r>
              <a:t>Industry knowledge</a:t>
            </a:r>
          </a:p>
        </p:txBody>
      </p:sp>
      <p:grpSp>
        <p:nvGrpSpPr>
          <p:cNvPr id="1029" name="Group"/>
          <p:cNvGrpSpPr/>
          <p:nvPr/>
        </p:nvGrpSpPr>
        <p:grpSpPr>
          <a:xfrm>
            <a:off x="1178081" y="-373225"/>
            <a:ext cx="24279310" cy="4051042"/>
            <a:chOff x="0" y="0"/>
            <a:chExt cx="24279307" cy="4051040"/>
          </a:xfrm>
        </p:grpSpPr>
        <p:sp>
          <p:nvSpPr>
            <p:cNvPr id="1022"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3"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4"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5"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6"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7"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28"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037" name="Group"/>
          <p:cNvGrpSpPr/>
          <p:nvPr/>
        </p:nvGrpSpPr>
        <p:grpSpPr>
          <a:xfrm>
            <a:off x="1503172" y="5187931"/>
            <a:ext cx="24279310" cy="4051042"/>
            <a:chOff x="0" y="0"/>
            <a:chExt cx="24279307" cy="4051040"/>
          </a:xfrm>
        </p:grpSpPr>
        <p:sp>
          <p:nvSpPr>
            <p:cNvPr id="1030"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1"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2"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3"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4"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5" name="Circle"/>
            <p:cNvSpPr/>
            <p:nvPr/>
          </p:nvSpPr>
          <p:spPr>
            <a:xfrm>
              <a:off x="24128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6"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044" name="Group"/>
          <p:cNvGrpSpPr/>
          <p:nvPr/>
        </p:nvGrpSpPr>
        <p:grpSpPr>
          <a:xfrm>
            <a:off x="1630172" y="5314931"/>
            <a:ext cx="24279310" cy="4051042"/>
            <a:chOff x="0" y="0"/>
            <a:chExt cx="24279307" cy="4051040"/>
          </a:xfrm>
        </p:grpSpPr>
        <p:sp>
          <p:nvSpPr>
            <p:cNvPr id="1038"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39"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0"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1"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2"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3"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052" name="Group"/>
          <p:cNvGrpSpPr/>
          <p:nvPr/>
        </p:nvGrpSpPr>
        <p:grpSpPr>
          <a:xfrm>
            <a:off x="-552561" y="2873570"/>
            <a:ext cx="24279309" cy="4051042"/>
            <a:chOff x="0" y="0"/>
            <a:chExt cx="24279308" cy="4051040"/>
          </a:xfrm>
        </p:grpSpPr>
        <p:sp>
          <p:nvSpPr>
            <p:cNvPr id="104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4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7"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48"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49" name="Circle"/>
            <p:cNvSpPr/>
            <p:nvPr/>
          </p:nvSpPr>
          <p:spPr>
            <a:xfrm>
              <a:off x="6553718"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5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51"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060" name="Group"/>
          <p:cNvGrpSpPr/>
          <p:nvPr/>
        </p:nvGrpSpPr>
        <p:grpSpPr>
          <a:xfrm>
            <a:off x="-1081694" y="8446131"/>
            <a:ext cx="24279310" cy="4051041"/>
            <a:chOff x="0" y="0"/>
            <a:chExt cx="24279308" cy="4051040"/>
          </a:xfrm>
        </p:grpSpPr>
        <p:sp>
          <p:nvSpPr>
            <p:cNvPr id="105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5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5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5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57" name="Circle"/>
            <p:cNvSpPr/>
            <p:nvPr/>
          </p:nvSpPr>
          <p:spPr>
            <a:xfrm>
              <a:off x="6955711" y="0"/>
              <a:ext cx="4052616"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05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5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068" name="Group"/>
          <p:cNvGrpSpPr/>
          <p:nvPr/>
        </p:nvGrpSpPr>
        <p:grpSpPr>
          <a:xfrm>
            <a:off x="1779017" y="10749087"/>
            <a:ext cx="24279310" cy="4051042"/>
            <a:chOff x="0" y="0"/>
            <a:chExt cx="24279307" cy="4051040"/>
          </a:xfrm>
        </p:grpSpPr>
        <p:sp>
          <p:nvSpPr>
            <p:cNvPr id="1061"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2"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3"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4"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5"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6"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67"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076" name="Group"/>
          <p:cNvGrpSpPr/>
          <p:nvPr/>
        </p:nvGrpSpPr>
        <p:grpSpPr>
          <a:xfrm>
            <a:off x="1305081" y="-246225"/>
            <a:ext cx="24279310" cy="4051042"/>
            <a:chOff x="0" y="0"/>
            <a:chExt cx="24279307" cy="4051040"/>
          </a:xfrm>
        </p:grpSpPr>
        <p:sp>
          <p:nvSpPr>
            <p:cNvPr id="1069"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0"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1"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2"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3"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4"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75"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8" name="Opportunities…"/>
          <p:cNvSpPr txBox="1"/>
          <p:nvPr/>
        </p:nvSpPr>
        <p:spPr>
          <a:xfrm>
            <a:off x="1206496" y="359081"/>
            <a:ext cx="22920635" cy="125969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80000"/>
              </a:lnSpc>
              <a:defRPr b="1" spc="-314" sz="15700">
                <a:solidFill>
                  <a:srgbClr val="000000"/>
                </a:solidFill>
              </a:defRPr>
            </a:pPr>
            <a:r>
              <a:t>Opportunities </a:t>
            </a:r>
          </a:p>
          <a:p>
            <a:pPr algn="l">
              <a:lnSpc>
                <a:spcPct val="80000"/>
              </a:lnSpc>
              <a:defRPr b="1" spc="-314" sz="15700">
                <a:solidFill>
                  <a:srgbClr val="000000"/>
                </a:solidFill>
              </a:defRPr>
            </a:pPr>
            <a:r>
              <a:t>Funding</a:t>
            </a:r>
          </a:p>
          <a:p>
            <a:pPr algn="l">
              <a:lnSpc>
                <a:spcPct val="80000"/>
              </a:lnSpc>
              <a:defRPr b="1" spc="-314" sz="15700">
                <a:solidFill>
                  <a:srgbClr val="000000"/>
                </a:solidFill>
              </a:defRPr>
            </a:pPr>
            <a:r>
              <a:t>Self-belief</a:t>
            </a:r>
          </a:p>
          <a:p>
            <a:pPr algn="l">
              <a:lnSpc>
                <a:spcPct val="80000"/>
              </a:lnSpc>
              <a:defRPr b="1" spc="-314" sz="15700">
                <a:solidFill>
                  <a:srgbClr val="000000"/>
                </a:solidFill>
              </a:defRPr>
            </a:pPr>
            <a:r>
              <a:t>Making a living from Art</a:t>
            </a:r>
          </a:p>
          <a:p>
            <a:pPr algn="l">
              <a:lnSpc>
                <a:spcPct val="80000"/>
              </a:lnSpc>
              <a:defRPr b="1" spc="-314" sz="15700">
                <a:solidFill>
                  <a:srgbClr val="000000"/>
                </a:solidFill>
              </a:defRPr>
            </a:pPr>
            <a:r>
              <a:t>Fast-tracked success</a:t>
            </a:r>
          </a:p>
          <a:p>
            <a:pPr algn="l">
              <a:lnSpc>
                <a:spcPct val="80000"/>
              </a:lnSpc>
              <a:defRPr b="1" spc="-314" sz="15700">
                <a:solidFill>
                  <a:srgbClr val="000000"/>
                </a:solidFill>
              </a:defRPr>
            </a:pPr>
            <a:r>
              <a:t>Introductions</a:t>
            </a:r>
          </a:p>
        </p:txBody>
      </p:sp>
      <p:sp>
        <p:nvSpPr>
          <p:cNvPr id="1079" name="Industry knowledge"/>
          <p:cNvSpPr txBox="1"/>
          <p:nvPr>
            <p:ph type="ctrTitle"/>
          </p:nvPr>
        </p:nvSpPr>
        <p:spPr>
          <a:xfrm>
            <a:off x="1206496" y="5318190"/>
            <a:ext cx="13840598" cy="1905001"/>
          </a:xfrm>
          <a:prstGeom prst="rect">
            <a:avLst/>
          </a:prstGeom>
        </p:spPr>
        <p:txBody>
          <a:bodyPr/>
          <a:lstStyle/>
          <a:p>
            <a:pPr/>
            <a:r>
              <a:t>Industry knowledge</a:t>
            </a:r>
          </a:p>
        </p:txBody>
      </p:sp>
      <p:grpSp>
        <p:nvGrpSpPr>
          <p:cNvPr id="1087" name="Group"/>
          <p:cNvGrpSpPr/>
          <p:nvPr/>
        </p:nvGrpSpPr>
        <p:grpSpPr>
          <a:xfrm>
            <a:off x="1178081" y="-373225"/>
            <a:ext cx="24279310" cy="4051042"/>
            <a:chOff x="0" y="0"/>
            <a:chExt cx="24279307" cy="4051040"/>
          </a:xfrm>
        </p:grpSpPr>
        <p:sp>
          <p:nvSpPr>
            <p:cNvPr id="1080"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1"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2"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3"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4"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5"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6"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095" name="Group"/>
          <p:cNvGrpSpPr/>
          <p:nvPr/>
        </p:nvGrpSpPr>
        <p:grpSpPr>
          <a:xfrm>
            <a:off x="1503172" y="5187931"/>
            <a:ext cx="24279310" cy="4051042"/>
            <a:chOff x="0" y="0"/>
            <a:chExt cx="24279307" cy="4051040"/>
          </a:xfrm>
        </p:grpSpPr>
        <p:sp>
          <p:nvSpPr>
            <p:cNvPr id="1088"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89"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0"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1"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2"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3" name="Circle"/>
            <p:cNvSpPr/>
            <p:nvPr/>
          </p:nvSpPr>
          <p:spPr>
            <a:xfrm>
              <a:off x="24128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4"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02" name="Group"/>
          <p:cNvGrpSpPr/>
          <p:nvPr/>
        </p:nvGrpSpPr>
        <p:grpSpPr>
          <a:xfrm>
            <a:off x="1630172" y="5314931"/>
            <a:ext cx="24279310" cy="4051042"/>
            <a:chOff x="0" y="0"/>
            <a:chExt cx="24279307" cy="4051040"/>
          </a:xfrm>
        </p:grpSpPr>
        <p:sp>
          <p:nvSpPr>
            <p:cNvPr id="1096"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7"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8"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099"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00"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01"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10" name="Group"/>
          <p:cNvGrpSpPr/>
          <p:nvPr/>
        </p:nvGrpSpPr>
        <p:grpSpPr>
          <a:xfrm>
            <a:off x="-552561" y="2873570"/>
            <a:ext cx="24279309" cy="4051042"/>
            <a:chOff x="0" y="0"/>
            <a:chExt cx="24279308" cy="4051040"/>
          </a:xfrm>
        </p:grpSpPr>
        <p:sp>
          <p:nvSpPr>
            <p:cNvPr id="110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0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0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0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07" name="Circle"/>
            <p:cNvSpPr/>
            <p:nvPr/>
          </p:nvSpPr>
          <p:spPr>
            <a:xfrm>
              <a:off x="6553718"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0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0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118" name="Group"/>
          <p:cNvGrpSpPr/>
          <p:nvPr/>
        </p:nvGrpSpPr>
        <p:grpSpPr>
          <a:xfrm>
            <a:off x="-1081694" y="8446131"/>
            <a:ext cx="24279310" cy="4051041"/>
            <a:chOff x="0" y="0"/>
            <a:chExt cx="24279308" cy="4051040"/>
          </a:xfrm>
        </p:grpSpPr>
        <p:sp>
          <p:nvSpPr>
            <p:cNvPr id="1111"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12"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1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1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15" name="Circle"/>
            <p:cNvSpPr/>
            <p:nvPr/>
          </p:nvSpPr>
          <p:spPr>
            <a:xfrm>
              <a:off x="6955711" y="0"/>
              <a:ext cx="4052616"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16"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17"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126" name="Group"/>
          <p:cNvGrpSpPr/>
          <p:nvPr/>
        </p:nvGrpSpPr>
        <p:grpSpPr>
          <a:xfrm>
            <a:off x="1779017" y="10749087"/>
            <a:ext cx="24279310" cy="4051042"/>
            <a:chOff x="0" y="0"/>
            <a:chExt cx="24279307" cy="4051040"/>
          </a:xfrm>
        </p:grpSpPr>
        <p:sp>
          <p:nvSpPr>
            <p:cNvPr id="1119"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0"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1"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2"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3"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4"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5"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34" name="Group"/>
          <p:cNvGrpSpPr/>
          <p:nvPr/>
        </p:nvGrpSpPr>
        <p:grpSpPr>
          <a:xfrm>
            <a:off x="1305081" y="-246225"/>
            <a:ext cx="24279310" cy="4051042"/>
            <a:chOff x="0" y="0"/>
            <a:chExt cx="24279307" cy="4051040"/>
          </a:xfrm>
        </p:grpSpPr>
        <p:sp>
          <p:nvSpPr>
            <p:cNvPr id="1127"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8" name="Circle"/>
            <p:cNvSpPr/>
            <p:nvPr/>
          </p:nvSpPr>
          <p:spPr>
            <a:xfrm>
              <a:off x="15685425"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29"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30" name="Circle"/>
            <p:cNvSpPr/>
            <p:nvPr/>
          </p:nvSpPr>
          <p:spPr>
            <a:xfrm>
              <a:off x="8901479"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31"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32" name="Circle"/>
            <p:cNvSpPr/>
            <p:nvPr/>
          </p:nvSpPr>
          <p:spPr>
            <a:xfrm>
              <a:off x="2298589"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33"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
        <p:nvSpPr>
          <p:cNvPr id="1135" name="CONSTRUCTIVE…"/>
          <p:cNvSpPr txBox="1"/>
          <p:nvPr/>
        </p:nvSpPr>
        <p:spPr>
          <a:xfrm>
            <a:off x="10767298" y="936015"/>
            <a:ext cx="4245357" cy="1432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CONSTRUCTIVE</a:t>
            </a:r>
          </a:p>
          <a:p>
            <a:pPr>
              <a:defRPr sz="4000">
                <a:solidFill>
                  <a:srgbClr val="000000"/>
                </a:solidFill>
                <a:latin typeface="Futura Bold"/>
                <a:ea typeface="Futura Bold"/>
                <a:cs typeface="Futura Bold"/>
                <a:sym typeface="Futura Bold"/>
              </a:defRPr>
            </a:pPr>
            <a:r>
              <a:t> FEEDBACK</a:t>
            </a:r>
          </a:p>
        </p:txBody>
      </p:sp>
      <p:sp>
        <p:nvSpPr>
          <p:cNvPr id="1136" name="CONFIDENCE…"/>
          <p:cNvSpPr txBox="1"/>
          <p:nvPr/>
        </p:nvSpPr>
        <p:spPr>
          <a:xfrm>
            <a:off x="18489046" y="12102777"/>
            <a:ext cx="3635249" cy="1432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CONFIDENCE</a:t>
            </a:r>
          </a:p>
          <a:p>
            <a:pPr>
              <a:defRPr sz="4000">
                <a:solidFill>
                  <a:srgbClr val="000000"/>
                </a:solidFill>
                <a:latin typeface="Futura Bold"/>
                <a:ea typeface="Futura Bold"/>
                <a:cs typeface="Futura Bold"/>
                <a:sym typeface="Futura Bold"/>
              </a:defRPr>
            </a:pPr>
            <a:r>
              <a:t> BUILDING</a:t>
            </a:r>
          </a:p>
        </p:txBody>
      </p:sp>
      <p:sp>
        <p:nvSpPr>
          <p:cNvPr id="1137" name="A PLACE…"/>
          <p:cNvSpPr txBox="1"/>
          <p:nvPr/>
        </p:nvSpPr>
        <p:spPr>
          <a:xfrm>
            <a:off x="12144509" y="6632540"/>
            <a:ext cx="2346453"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A PLACE</a:t>
            </a:r>
          </a:p>
          <a:p>
            <a:pPr>
              <a:defRPr sz="4000">
                <a:solidFill>
                  <a:srgbClr val="000000"/>
                </a:solidFill>
                <a:latin typeface="Futura Bold"/>
                <a:ea typeface="Futura Bold"/>
                <a:cs typeface="Futura Bold"/>
                <a:sym typeface="Futura Bold"/>
              </a:defRPr>
            </a:pPr>
            <a:r>
              <a:t>AT THE</a:t>
            </a:r>
          </a:p>
          <a:p>
            <a:pPr>
              <a:defRPr sz="4000">
                <a:solidFill>
                  <a:srgbClr val="000000"/>
                </a:solidFill>
                <a:latin typeface="Futura Bold"/>
                <a:ea typeface="Futura Bold"/>
                <a:cs typeface="Futura Bold"/>
                <a:sym typeface="Futura Bold"/>
              </a:defRPr>
            </a:pPr>
            <a:r>
              <a:t>TABLE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1"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146" name="Group"/>
          <p:cNvGrpSpPr/>
          <p:nvPr/>
        </p:nvGrpSpPr>
        <p:grpSpPr>
          <a:xfrm>
            <a:off x="1178081" y="-373225"/>
            <a:ext cx="24279310" cy="4051042"/>
            <a:chOff x="0" y="0"/>
            <a:chExt cx="24279307" cy="4051040"/>
          </a:xfrm>
        </p:grpSpPr>
        <p:sp>
          <p:nvSpPr>
            <p:cNvPr id="1142"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43"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44"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45"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51" name="Group"/>
          <p:cNvGrpSpPr/>
          <p:nvPr/>
        </p:nvGrpSpPr>
        <p:grpSpPr>
          <a:xfrm>
            <a:off x="1503172" y="5187931"/>
            <a:ext cx="24279310" cy="4051042"/>
            <a:chOff x="0" y="0"/>
            <a:chExt cx="24279307" cy="4051040"/>
          </a:xfrm>
        </p:grpSpPr>
        <p:sp>
          <p:nvSpPr>
            <p:cNvPr id="1147"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48"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49"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50"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56" name="Group"/>
          <p:cNvGrpSpPr/>
          <p:nvPr/>
        </p:nvGrpSpPr>
        <p:grpSpPr>
          <a:xfrm>
            <a:off x="1630172" y="5314931"/>
            <a:ext cx="24279310" cy="4051042"/>
            <a:chOff x="0" y="0"/>
            <a:chExt cx="24279307" cy="4051040"/>
          </a:xfrm>
        </p:grpSpPr>
        <p:sp>
          <p:nvSpPr>
            <p:cNvPr id="1152"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53"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54"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55"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65" name="Group"/>
          <p:cNvGrpSpPr/>
          <p:nvPr/>
        </p:nvGrpSpPr>
        <p:grpSpPr>
          <a:xfrm>
            <a:off x="-552561" y="2873570"/>
            <a:ext cx="24279309" cy="4051042"/>
            <a:chOff x="0" y="0"/>
            <a:chExt cx="24279308" cy="4051040"/>
          </a:xfrm>
        </p:grpSpPr>
        <p:sp>
          <p:nvSpPr>
            <p:cNvPr id="115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5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5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6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6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174" name="Group"/>
          <p:cNvGrpSpPr/>
          <p:nvPr/>
        </p:nvGrpSpPr>
        <p:grpSpPr>
          <a:xfrm>
            <a:off x="-1068994" y="8446131"/>
            <a:ext cx="24279310" cy="4051041"/>
            <a:chOff x="0" y="0"/>
            <a:chExt cx="24279308" cy="4051040"/>
          </a:xfrm>
        </p:grpSpPr>
        <p:sp>
          <p:nvSpPr>
            <p:cNvPr id="116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6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6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7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7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17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7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179" name="Group"/>
          <p:cNvGrpSpPr/>
          <p:nvPr/>
        </p:nvGrpSpPr>
        <p:grpSpPr>
          <a:xfrm>
            <a:off x="1779017" y="10749087"/>
            <a:ext cx="24279310" cy="4051042"/>
            <a:chOff x="0" y="0"/>
            <a:chExt cx="24279307" cy="4051040"/>
          </a:xfrm>
        </p:grpSpPr>
        <p:sp>
          <p:nvSpPr>
            <p:cNvPr id="1175"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76"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77"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78"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84" name="Group"/>
          <p:cNvGrpSpPr/>
          <p:nvPr/>
        </p:nvGrpSpPr>
        <p:grpSpPr>
          <a:xfrm>
            <a:off x="1305081" y="-246225"/>
            <a:ext cx="24279310" cy="4051042"/>
            <a:chOff x="0" y="0"/>
            <a:chExt cx="24279307" cy="4051040"/>
          </a:xfrm>
        </p:grpSpPr>
        <p:sp>
          <p:nvSpPr>
            <p:cNvPr id="1180"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81"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82"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83"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6"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191" name="Group"/>
          <p:cNvGrpSpPr/>
          <p:nvPr/>
        </p:nvGrpSpPr>
        <p:grpSpPr>
          <a:xfrm>
            <a:off x="1178081" y="-373225"/>
            <a:ext cx="24279310" cy="4051042"/>
            <a:chOff x="0" y="0"/>
            <a:chExt cx="24279307" cy="4051040"/>
          </a:xfrm>
        </p:grpSpPr>
        <p:sp>
          <p:nvSpPr>
            <p:cNvPr id="1187"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88"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89"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0"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196" name="Group"/>
          <p:cNvGrpSpPr/>
          <p:nvPr/>
        </p:nvGrpSpPr>
        <p:grpSpPr>
          <a:xfrm>
            <a:off x="1503172" y="5187931"/>
            <a:ext cx="24279310" cy="4051042"/>
            <a:chOff x="0" y="0"/>
            <a:chExt cx="24279307" cy="4051040"/>
          </a:xfrm>
        </p:grpSpPr>
        <p:sp>
          <p:nvSpPr>
            <p:cNvPr id="1192"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3"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4"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5"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201" name="Group"/>
          <p:cNvGrpSpPr/>
          <p:nvPr/>
        </p:nvGrpSpPr>
        <p:grpSpPr>
          <a:xfrm>
            <a:off x="1630172" y="5314931"/>
            <a:ext cx="24279310" cy="4051042"/>
            <a:chOff x="0" y="0"/>
            <a:chExt cx="24279307" cy="4051040"/>
          </a:xfrm>
        </p:grpSpPr>
        <p:sp>
          <p:nvSpPr>
            <p:cNvPr id="1197"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8"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199"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00"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210" name="Group"/>
          <p:cNvGrpSpPr/>
          <p:nvPr/>
        </p:nvGrpSpPr>
        <p:grpSpPr>
          <a:xfrm>
            <a:off x="-552561" y="2873570"/>
            <a:ext cx="24279309" cy="4051042"/>
            <a:chOff x="0" y="0"/>
            <a:chExt cx="24279308" cy="4051040"/>
          </a:xfrm>
        </p:grpSpPr>
        <p:sp>
          <p:nvSpPr>
            <p:cNvPr id="120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0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04"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05"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0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07"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0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0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219" name="Group"/>
          <p:cNvGrpSpPr/>
          <p:nvPr/>
        </p:nvGrpSpPr>
        <p:grpSpPr>
          <a:xfrm>
            <a:off x="-1068994" y="8446131"/>
            <a:ext cx="24279310" cy="4051041"/>
            <a:chOff x="0" y="0"/>
            <a:chExt cx="24279308" cy="4051040"/>
          </a:xfrm>
        </p:grpSpPr>
        <p:sp>
          <p:nvSpPr>
            <p:cNvPr id="1211"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12"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1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1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1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16"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17"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18"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224" name="Group"/>
          <p:cNvGrpSpPr/>
          <p:nvPr/>
        </p:nvGrpSpPr>
        <p:grpSpPr>
          <a:xfrm>
            <a:off x="1779017" y="10749087"/>
            <a:ext cx="24279310" cy="4051042"/>
            <a:chOff x="0" y="0"/>
            <a:chExt cx="24279307" cy="4051040"/>
          </a:xfrm>
        </p:grpSpPr>
        <p:sp>
          <p:nvSpPr>
            <p:cNvPr id="1220"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1"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2"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3"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229" name="Group"/>
          <p:cNvGrpSpPr/>
          <p:nvPr/>
        </p:nvGrpSpPr>
        <p:grpSpPr>
          <a:xfrm>
            <a:off x="1305081" y="-246225"/>
            <a:ext cx="24279310" cy="4051042"/>
            <a:chOff x="0" y="0"/>
            <a:chExt cx="24279307" cy="4051040"/>
          </a:xfrm>
        </p:grpSpPr>
        <p:sp>
          <p:nvSpPr>
            <p:cNvPr id="1225" name="Circle"/>
            <p:cNvSpPr/>
            <p:nvPr/>
          </p:nvSpPr>
          <p:spPr>
            <a:xfrm>
              <a:off x="20226693"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6" name="Circle"/>
            <p:cNvSpPr/>
            <p:nvPr/>
          </p:nvSpPr>
          <p:spPr>
            <a:xfrm>
              <a:off x="13442746"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7" name="Circle"/>
            <p:cNvSpPr/>
            <p:nvPr/>
          </p:nvSpPr>
          <p:spPr>
            <a:xfrm>
              <a:off x="660288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28" name="Circle"/>
            <p:cNvSpPr/>
            <p:nvPr/>
          </p:nvSpPr>
          <p:spPr>
            <a:xfrm>
              <a:off x="0"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
        <p:nvSpPr>
          <p:cNvPr id="1230" name="LEARN FROM…"/>
          <p:cNvSpPr txBox="1"/>
          <p:nvPr/>
        </p:nvSpPr>
        <p:spPr>
          <a:xfrm>
            <a:off x="14889362" y="656615"/>
            <a:ext cx="3704845"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LEARN FROM</a:t>
            </a:r>
          </a:p>
          <a:p>
            <a:pPr>
              <a:defRPr sz="4000">
                <a:solidFill>
                  <a:srgbClr val="000000"/>
                </a:solidFill>
                <a:latin typeface="Futura Bold"/>
                <a:ea typeface="Futura Bold"/>
                <a:cs typeface="Futura Bold"/>
                <a:sym typeface="Futura Bold"/>
              </a:defRPr>
            </a:pPr>
            <a:r>
              <a:t> OTHERS </a:t>
            </a:r>
          </a:p>
          <a:p>
            <a:pPr>
              <a:defRPr sz="4000">
                <a:solidFill>
                  <a:srgbClr val="000000"/>
                </a:solidFill>
                <a:latin typeface="Futura Bold"/>
                <a:ea typeface="Futura Bold"/>
                <a:cs typeface="Futura Bold"/>
                <a:sym typeface="Futura Bold"/>
              </a:defRPr>
            </a:pPr>
            <a:r>
              <a:t>EXPERIENCE</a:t>
            </a:r>
          </a:p>
        </p:txBody>
      </p:sp>
      <p:sp>
        <p:nvSpPr>
          <p:cNvPr id="1231" name="ALTERNATIVE…"/>
          <p:cNvSpPr txBox="1"/>
          <p:nvPr/>
        </p:nvSpPr>
        <p:spPr>
          <a:xfrm>
            <a:off x="1518886" y="6700371"/>
            <a:ext cx="4052825" cy="1432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ALTERNATIVE</a:t>
            </a:r>
          </a:p>
          <a:p>
            <a:pPr>
              <a:defRPr sz="4000">
                <a:solidFill>
                  <a:srgbClr val="000000"/>
                </a:solidFill>
                <a:latin typeface="Futura Bold"/>
                <a:ea typeface="Futura Bold"/>
                <a:cs typeface="Futura Bold"/>
                <a:sym typeface="Futura Bold"/>
              </a:defRPr>
            </a:pPr>
            <a:r>
              <a:t> PERSPECTIVES</a:t>
            </a:r>
          </a:p>
        </p:txBody>
      </p:sp>
      <p:sp>
        <p:nvSpPr>
          <p:cNvPr id="1232" name="ENCOURAGEMENT"/>
          <p:cNvSpPr txBox="1"/>
          <p:nvPr/>
        </p:nvSpPr>
        <p:spPr>
          <a:xfrm>
            <a:off x="7815496" y="12394877"/>
            <a:ext cx="5141469" cy="7594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000000"/>
                </a:solidFill>
                <a:latin typeface="Futura Bold"/>
                <a:ea typeface="Futura Bold"/>
                <a:cs typeface="Futura Bold"/>
                <a:sym typeface="Futura Bold"/>
              </a:defRPr>
            </a:lvl1pPr>
          </a:lstStyle>
          <a:p>
            <a:pPr/>
            <a:r>
              <a:t>ENCOURAGEMENT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6"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245" name="Group"/>
          <p:cNvGrpSpPr/>
          <p:nvPr/>
        </p:nvGrpSpPr>
        <p:grpSpPr>
          <a:xfrm>
            <a:off x="-552561" y="2873570"/>
            <a:ext cx="24279309" cy="4051042"/>
            <a:chOff x="0" y="0"/>
            <a:chExt cx="24279308" cy="4051040"/>
          </a:xfrm>
        </p:grpSpPr>
        <p:sp>
          <p:nvSpPr>
            <p:cNvPr id="123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3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3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4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4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4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4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4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254" name="Group"/>
          <p:cNvGrpSpPr/>
          <p:nvPr/>
        </p:nvGrpSpPr>
        <p:grpSpPr>
          <a:xfrm>
            <a:off x="-1068994" y="8446131"/>
            <a:ext cx="24279310" cy="4051041"/>
            <a:chOff x="0" y="0"/>
            <a:chExt cx="24279308" cy="4051040"/>
          </a:xfrm>
        </p:grpSpPr>
        <p:sp>
          <p:nvSpPr>
            <p:cNvPr id="124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4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4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4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5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5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5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5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6"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265" name="Group"/>
          <p:cNvGrpSpPr/>
          <p:nvPr/>
        </p:nvGrpSpPr>
        <p:grpSpPr>
          <a:xfrm>
            <a:off x="-552561" y="2873570"/>
            <a:ext cx="24279309" cy="4051042"/>
            <a:chOff x="0" y="0"/>
            <a:chExt cx="24279308" cy="4051040"/>
          </a:xfrm>
        </p:grpSpPr>
        <p:sp>
          <p:nvSpPr>
            <p:cNvPr id="125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5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5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6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6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6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6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6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274" name="Group"/>
          <p:cNvGrpSpPr/>
          <p:nvPr/>
        </p:nvGrpSpPr>
        <p:grpSpPr>
          <a:xfrm>
            <a:off x="-1068994" y="8446131"/>
            <a:ext cx="24279310" cy="4051041"/>
            <a:chOff x="0" y="0"/>
            <a:chExt cx="24279308" cy="4051040"/>
          </a:xfrm>
        </p:grpSpPr>
        <p:sp>
          <p:nvSpPr>
            <p:cNvPr id="126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6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6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6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7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7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27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7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275" name="INDUSTRY…"/>
          <p:cNvSpPr txBox="1"/>
          <p:nvPr/>
        </p:nvSpPr>
        <p:spPr>
          <a:xfrm>
            <a:off x="6632295" y="9755371"/>
            <a:ext cx="2907793" cy="143256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INDUSTRY</a:t>
            </a:r>
          </a:p>
          <a:p>
            <a:pPr>
              <a:defRPr sz="4000">
                <a:solidFill>
                  <a:srgbClr val="000000"/>
                </a:solidFill>
                <a:latin typeface="Futura Bold"/>
                <a:ea typeface="Futura Bold"/>
                <a:cs typeface="Futura Bold"/>
                <a:sym typeface="Futura Bold"/>
              </a:defRPr>
            </a:pPr>
            <a:r>
              <a:t> INSIGHTS</a:t>
            </a:r>
          </a:p>
        </p:txBody>
      </p:sp>
      <p:sp>
        <p:nvSpPr>
          <p:cNvPr id="1276" name="PROFESSIONAL…"/>
          <p:cNvSpPr txBox="1"/>
          <p:nvPr/>
        </p:nvSpPr>
        <p:spPr>
          <a:xfrm>
            <a:off x="5937351" y="3893654"/>
            <a:ext cx="4297681" cy="21056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PROFESSIONAL</a:t>
            </a:r>
          </a:p>
          <a:p>
            <a:pPr>
              <a:defRPr sz="4000">
                <a:solidFill>
                  <a:srgbClr val="000000"/>
                </a:solidFill>
                <a:latin typeface="Futura Bold"/>
                <a:ea typeface="Futura Bold"/>
                <a:cs typeface="Futura Bold"/>
                <a:sym typeface="Futura Bold"/>
              </a:defRPr>
            </a:pPr>
            <a:r>
              <a:t>RELATIONSHIP</a:t>
            </a:r>
          </a:p>
          <a:p>
            <a:pPr>
              <a:defRPr sz="4000">
                <a:solidFill>
                  <a:srgbClr val="000000"/>
                </a:solidFill>
                <a:latin typeface="Futura Bold"/>
                <a:ea typeface="Futura Bold"/>
                <a:cs typeface="Futura Bold"/>
                <a:sym typeface="Futura Bold"/>
              </a:defRPr>
            </a:pPr>
            <a:r>
              <a:t>EXPERIENCE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0"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284" name="Group"/>
          <p:cNvGrpSpPr/>
          <p:nvPr/>
        </p:nvGrpSpPr>
        <p:grpSpPr>
          <a:xfrm>
            <a:off x="3988707" y="2873570"/>
            <a:ext cx="17439451" cy="4051042"/>
            <a:chOff x="0" y="0"/>
            <a:chExt cx="17439449" cy="4051040"/>
          </a:xfrm>
        </p:grpSpPr>
        <p:sp>
          <p:nvSpPr>
            <p:cNvPr id="1281" name="Circle"/>
            <p:cNvSpPr/>
            <p:nvPr/>
          </p:nvSpPr>
          <p:spPr>
            <a:xfrm>
              <a:off x="13386835"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82" name="Circle"/>
            <p:cNvSpPr/>
            <p:nvPr/>
          </p:nvSpPr>
          <p:spPr>
            <a:xfrm>
              <a:off x="6602889"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83" name="Circle"/>
            <p:cNvSpPr/>
            <p:nvPr/>
          </p:nvSpPr>
          <p:spPr>
            <a:xfrm>
              <a:off x="0"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288" name="Group"/>
          <p:cNvGrpSpPr/>
          <p:nvPr/>
        </p:nvGrpSpPr>
        <p:grpSpPr>
          <a:xfrm>
            <a:off x="3472275" y="8446131"/>
            <a:ext cx="17439451" cy="4051041"/>
            <a:chOff x="0" y="0"/>
            <a:chExt cx="17439449" cy="4051040"/>
          </a:xfrm>
        </p:grpSpPr>
        <p:sp>
          <p:nvSpPr>
            <p:cNvPr id="1285" name="Circle"/>
            <p:cNvSpPr/>
            <p:nvPr/>
          </p:nvSpPr>
          <p:spPr>
            <a:xfrm>
              <a:off x="13386835"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86" name="Circle"/>
            <p:cNvSpPr/>
            <p:nvPr/>
          </p:nvSpPr>
          <p:spPr>
            <a:xfrm>
              <a:off x="6602889"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87" name="Circle"/>
            <p:cNvSpPr/>
            <p:nvPr/>
          </p:nvSpPr>
          <p:spPr>
            <a:xfrm>
              <a:off x="0"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0"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grpSp>
        <p:nvGrpSpPr>
          <p:cNvPr id="1294" name="Group"/>
          <p:cNvGrpSpPr/>
          <p:nvPr/>
        </p:nvGrpSpPr>
        <p:grpSpPr>
          <a:xfrm>
            <a:off x="3988707" y="2873570"/>
            <a:ext cx="17439451" cy="4051042"/>
            <a:chOff x="0" y="0"/>
            <a:chExt cx="17439449" cy="4051040"/>
          </a:xfrm>
        </p:grpSpPr>
        <p:sp>
          <p:nvSpPr>
            <p:cNvPr id="1291" name="Circle"/>
            <p:cNvSpPr/>
            <p:nvPr/>
          </p:nvSpPr>
          <p:spPr>
            <a:xfrm>
              <a:off x="13386835"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92" name="Circle"/>
            <p:cNvSpPr/>
            <p:nvPr/>
          </p:nvSpPr>
          <p:spPr>
            <a:xfrm>
              <a:off x="6602889"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93" name="Circle"/>
            <p:cNvSpPr/>
            <p:nvPr/>
          </p:nvSpPr>
          <p:spPr>
            <a:xfrm>
              <a:off x="0"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grpSp>
        <p:nvGrpSpPr>
          <p:cNvPr id="1298" name="Group"/>
          <p:cNvGrpSpPr/>
          <p:nvPr/>
        </p:nvGrpSpPr>
        <p:grpSpPr>
          <a:xfrm>
            <a:off x="3472275" y="8446131"/>
            <a:ext cx="17439451" cy="4051041"/>
            <a:chOff x="0" y="0"/>
            <a:chExt cx="17439449" cy="4051040"/>
          </a:xfrm>
        </p:grpSpPr>
        <p:sp>
          <p:nvSpPr>
            <p:cNvPr id="1295" name="Circle"/>
            <p:cNvSpPr/>
            <p:nvPr/>
          </p:nvSpPr>
          <p:spPr>
            <a:xfrm>
              <a:off x="13386835"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96" name="Circle"/>
            <p:cNvSpPr/>
            <p:nvPr/>
          </p:nvSpPr>
          <p:spPr>
            <a:xfrm>
              <a:off x="6602889"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297" name="Circle"/>
            <p:cNvSpPr/>
            <p:nvPr/>
          </p:nvSpPr>
          <p:spPr>
            <a:xfrm>
              <a:off x="0"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grpSp>
      <p:sp>
        <p:nvSpPr>
          <p:cNvPr id="1299" name="RIGHT TIME,…"/>
          <p:cNvSpPr txBox="1"/>
          <p:nvPr/>
        </p:nvSpPr>
        <p:spPr>
          <a:xfrm>
            <a:off x="4285403" y="4182810"/>
            <a:ext cx="3620517" cy="1432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RIGHT TIME, </a:t>
            </a:r>
          </a:p>
          <a:p>
            <a:pPr>
              <a:defRPr sz="4000">
                <a:solidFill>
                  <a:srgbClr val="000000"/>
                </a:solidFill>
                <a:latin typeface="Futura Bold"/>
                <a:ea typeface="Futura Bold"/>
                <a:cs typeface="Futura Bold"/>
                <a:sym typeface="Futura Bold"/>
              </a:defRPr>
            </a:pPr>
            <a:r>
              <a:t>RIGHT PLACE</a:t>
            </a:r>
          </a:p>
        </p:txBody>
      </p:sp>
      <p:sp>
        <p:nvSpPr>
          <p:cNvPr id="1300" name="NEPOTISM"/>
          <p:cNvSpPr txBox="1"/>
          <p:nvPr/>
        </p:nvSpPr>
        <p:spPr>
          <a:xfrm>
            <a:off x="17930794" y="4519360"/>
            <a:ext cx="2981961" cy="7594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000000"/>
                </a:solidFill>
                <a:latin typeface="Futura Bold"/>
                <a:ea typeface="Futura Bold"/>
                <a:cs typeface="Futura Bold"/>
                <a:sym typeface="Futura Bold"/>
              </a:defRPr>
            </a:lvl1pPr>
          </a:lstStyle>
          <a:p>
            <a:pPr/>
            <a:r>
              <a:t>NEPOTISM</a:t>
            </a:r>
          </a:p>
        </p:txBody>
      </p:sp>
      <p:sp>
        <p:nvSpPr>
          <p:cNvPr id="1301" name="ACCESS TO…"/>
          <p:cNvSpPr txBox="1"/>
          <p:nvPr/>
        </p:nvSpPr>
        <p:spPr>
          <a:xfrm>
            <a:off x="10235946" y="9755371"/>
            <a:ext cx="3912109" cy="143256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Futura Bold"/>
                <a:ea typeface="Futura Bold"/>
                <a:cs typeface="Futura Bold"/>
                <a:sym typeface="Futura Bold"/>
              </a:defRPr>
            </a:pPr>
            <a:r>
              <a:t>ACCESS TO </a:t>
            </a:r>
          </a:p>
          <a:p>
            <a:pPr>
              <a:defRPr sz="4000">
                <a:solidFill>
                  <a:srgbClr val="000000"/>
                </a:solidFill>
                <a:latin typeface="Futura Bold"/>
                <a:ea typeface="Futura Bold"/>
                <a:cs typeface="Futura Bold"/>
                <a:sym typeface="Futura Bold"/>
              </a:defRPr>
            </a:pPr>
            <a:r>
              <a:t>TECHNOLOGY</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Opportunities…"/>
          <p:cNvSpPr txBox="1"/>
          <p:nvPr>
            <p:ph type="ctrTitle"/>
          </p:nvPr>
        </p:nvSpPr>
        <p:spPr>
          <a:xfrm>
            <a:off x="1206496" y="359081"/>
            <a:ext cx="22920635" cy="12596975"/>
          </a:xfrm>
          <a:prstGeom prst="rect">
            <a:avLst/>
          </a:prstGeom>
        </p:spPr>
        <p:txBody>
          <a:bodyPr anchor="t"/>
          <a:lstStyle/>
          <a:p>
            <a:pPr>
              <a:defRPr spc="-314" sz="15700"/>
            </a:pPr>
            <a:r>
              <a:t>Opportunities </a:t>
            </a:r>
          </a:p>
          <a:p>
            <a:pPr>
              <a:defRPr spc="-314" sz="15700"/>
            </a:pPr>
            <a:r>
              <a:t>Funding</a:t>
            </a:r>
          </a:p>
          <a:p>
            <a:pPr>
              <a:defRPr spc="-314" sz="15700"/>
            </a:pPr>
            <a:r>
              <a:t>Self-belief</a:t>
            </a:r>
          </a:p>
          <a:p>
            <a:pPr>
              <a:defRPr spc="-314" sz="15700"/>
            </a:pPr>
            <a:r>
              <a:t>Making a living from Art</a:t>
            </a:r>
          </a:p>
          <a:p>
            <a:pPr>
              <a:defRPr spc="-314" sz="15700"/>
            </a:pPr>
            <a:r>
              <a:t>Fast-tracked success</a:t>
            </a:r>
          </a:p>
          <a:p>
            <a:pPr>
              <a:defRPr spc="-314" sz="15700"/>
            </a:pPr>
            <a:r>
              <a:t>Introductions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9" name="Rectangle"/>
          <p:cNvSpPr/>
          <p:nvPr/>
        </p:nvSpPr>
        <p:spPr>
          <a:xfrm>
            <a:off x="-809486" y="-9350"/>
            <a:ext cx="25879953" cy="13714150"/>
          </a:xfrm>
          <a:prstGeom prst="rect">
            <a:avLst/>
          </a:prstGeom>
          <a:solidFill>
            <a:srgbClr val="00000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10" name="But…"/>
          <p:cNvSpPr txBox="1"/>
          <p:nvPr>
            <p:ph type="ctrTitle"/>
          </p:nvPr>
        </p:nvSpPr>
        <p:spPr>
          <a:xfrm>
            <a:off x="2906744" y="2507991"/>
            <a:ext cx="20684064" cy="10376975"/>
          </a:xfrm>
          <a:prstGeom prst="rect">
            <a:avLst/>
          </a:prstGeom>
        </p:spPr>
        <p:txBody>
          <a:bodyPr anchor="t"/>
          <a:lstStyle>
            <a:lvl1pPr>
              <a:defRPr spc="-119" sz="6000">
                <a:solidFill>
                  <a:srgbClr val="FFFFFF"/>
                </a:solidFill>
              </a:defRPr>
            </a:lvl1pPr>
          </a:lstStyle>
          <a:p>
            <a:pPr/>
            <a:r>
              <a:t>But…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2" name="Rectangle"/>
          <p:cNvSpPr/>
          <p:nvPr/>
        </p:nvSpPr>
        <p:spPr>
          <a:xfrm>
            <a:off x="-809486" y="-9350"/>
            <a:ext cx="25879953" cy="13714150"/>
          </a:xfrm>
          <a:prstGeom prst="rect">
            <a:avLst/>
          </a:prstGeom>
          <a:solidFill>
            <a:srgbClr val="00000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13" name="Working Class Womxn are far less likely to find a mentor.…"/>
          <p:cNvSpPr txBox="1"/>
          <p:nvPr>
            <p:ph type="ctrTitle"/>
          </p:nvPr>
        </p:nvSpPr>
        <p:spPr>
          <a:xfrm>
            <a:off x="670173" y="287990"/>
            <a:ext cx="22920635" cy="12596976"/>
          </a:xfrm>
          <a:prstGeom prst="rect">
            <a:avLst/>
          </a:prstGeom>
        </p:spPr>
        <p:txBody>
          <a:bodyPr anchor="t"/>
          <a:lstStyle/>
          <a:p>
            <a:pPr defTabSz="2145738">
              <a:defRPr spc="-276" sz="13816">
                <a:solidFill>
                  <a:srgbClr val="FFFFFF"/>
                </a:solidFill>
              </a:defRPr>
            </a:pPr>
            <a:r>
              <a:t>Working Class Womxn are far less likely to find a mentor.</a:t>
            </a:r>
          </a:p>
          <a:p>
            <a:pPr defTabSz="2145738">
              <a:defRPr spc="-276" sz="13816"/>
            </a:pPr>
            <a:r>
              <a:t>By default they are more invisible.</a:t>
            </a:r>
          </a:p>
          <a:p>
            <a:pPr defTabSz="2145738">
              <a:defRPr spc="-276" sz="13816"/>
            </a:pPr>
            <a:r>
              <a:t>Support schemes must fill this gap.</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7" name="Rectangle"/>
          <p:cNvSpPr/>
          <p:nvPr/>
        </p:nvSpPr>
        <p:spPr>
          <a:xfrm>
            <a:off x="-809486" y="-9350"/>
            <a:ext cx="25879953" cy="13714150"/>
          </a:xfrm>
          <a:prstGeom prst="rect">
            <a:avLst/>
          </a:prstGeom>
          <a:solidFill>
            <a:srgbClr val="00000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18" name="Working Class Womxn are far less likely to find a mentor.…"/>
          <p:cNvSpPr txBox="1"/>
          <p:nvPr>
            <p:ph type="ctrTitle"/>
          </p:nvPr>
        </p:nvSpPr>
        <p:spPr>
          <a:xfrm>
            <a:off x="670173" y="287990"/>
            <a:ext cx="22920635" cy="12596976"/>
          </a:xfrm>
          <a:prstGeom prst="rect">
            <a:avLst/>
          </a:prstGeom>
        </p:spPr>
        <p:txBody>
          <a:bodyPr anchor="t"/>
          <a:lstStyle/>
          <a:p>
            <a:pPr defTabSz="2145738">
              <a:defRPr spc="-276" sz="13816">
                <a:solidFill>
                  <a:srgbClr val="FFFFFF"/>
                </a:solidFill>
              </a:defRPr>
            </a:pPr>
            <a:r>
              <a:t>Working Class Womxn are far less likely to find a mentor.</a:t>
            </a:r>
          </a:p>
          <a:p>
            <a:pPr defTabSz="2145738">
              <a:defRPr spc="-276" sz="13816">
                <a:solidFill>
                  <a:srgbClr val="5E5E5E"/>
                </a:solidFill>
              </a:defRPr>
            </a:pPr>
            <a:r>
              <a:t>By default they are more invisible.</a:t>
            </a:r>
          </a:p>
          <a:p>
            <a:pPr defTabSz="2145738">
              <a:defRPr spc="-276" sz="13816"/>
            </a:pPr>
            <a:r>
              <a:t>Support schemes must fill this gap.</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2" name="Rectangle"/>
          <p:cNvSpPr/>
          <p:nvPr/>
        </p:nvSpPr>
        <p:spPr>
          <a:xfrm>
            <a:off x="-809486" y="-9350"/>
            <a:ext cx="25879953" cy="13714150"/>
          </a:xfrm>
          <a:prstGeom prst="rect">
            <a:avLst/>
          </a:prstGeom>
          <a:solidFill>
            <a:srgbClr val="00000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23" name="Working Class Womxn are far less likely to find a mentor.…"/>
          <p:cNvSpPr txBox="1"/>
          <p:nvPr>
            <p:ph type="ctrTitle"/>
          </p:nvPr>
        </p:nvSpPr>
        <p:spPr>
          <a:xfrm>
            <a:off x="670173" y="287990"/>
            <a:ext cx="22920635" cy="12596976"/>
          </a:xfrm>
          <a:prstGeom prst="rect">
            <a:avLst/>
          </a:prstGeom>
        </p:spPr>
        <p:txBody>
          <a:bodyPr anchor="t"/>
          <a:lstStyle/>
          <a:p>
            <a:pPr defTabSz="2145738">
              <a:defRPr spc="-276" sz="13816">
                <a:solidFill>
                  <a:srgbClr val="FFFFFF"/>
                </a:solidFill>
              </a:defRPr>
            </a:pPr>
            <a:r>
              <a:t>Working Class Womxn are far less likely to find a mentor.</a:t>
            </a:r>
          </a:p>
          <a:p>
            <a:pPr defTabSz="2145738">
              <a:defRPr spc="-276" sz="13816">
                <a:solidFill>
                  <a:srgbClr val="5E5E5E"/>
                </a:solidFill>
              </a:defRPr>
            </a:pPr>
            <a:r>
              <a:t>By default they are more invisible.</a:t>
            </a:r>
          </a:p>
          <a:p>
            <a:pPr defTabSz="2145738">
              <a:defRPr spc="-276" sz="13816">
                <a:solidFill>
                  <a:schemeClr val="accent5">
                    <a:hueOff val="-82419"/>
                    <a:satOff val="-9513"/>
                    <a:lumOff val="-16343"/>
                  </a:schemeClr>
                </a:solidFill>
              </a:defRPr>
            </a:pPr>
            <a:r>
              <a:t>Support schemes don’t fill this gap.</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5"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326"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339" name="Group"/>
          <p:cNvGrpSpPr/>
          <p:nvPr/>
        </p:nvGrpSpPr>
        <p:grpSpPr>
          <a:xfrm>
            <a:off x="-1064597" y="-373225"/>
            <a:ext cx="26521988" cy="4051042"/>
            <a:chOff x="0" y="0"/>
            <a:chExt cx="26521986" cy="4051040"/>
          </a:xfrm>
        </p:grpSpPr>
        <p:sp>
          <p:nvSpPr>
            <p:cNvPr id="132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2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2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3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3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3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3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352" name="Group"/>
          <p:cNvGrpSpPr/>
          <p:nvPr/>
        </p:nvGrpSpPr>
        <p:grpSpPr>
          <a:xfrm>
            <a:off x="-739507" y="5187931"/>
            <a:ext cx="26521988" cy="4051042"/>
            <a:chOff x="0" y="0"/>
            <a:chExt cx="26521986" cy="4051040"/>
          </a:xfrm>
        </p:grpSpPr>
        <p:sp>
          <p:nvSpPr>
            <p:cNvPr id="134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4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4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4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4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4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4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4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4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4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365" name="Group"/>
          <p:cNvGrpSpPr/>
          <p:nvPr/>
        </p:nvGrpSpPr>
        <p:grpSpPr>
          <a:xfrm>
            <a:off x="-612507" y="5314931"/>
            <a:ext cx="26521988" cy="4051042"/>
            <a:chOff x="0" y="0"/>
            <a:chExt cx="26521986" cy="4051040"/>
          </a:xfrm>
        </p:grpSpPr>
        <p:sp>
          <p:nvSpPr>
            <p:cNvPr id="135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5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5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5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6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6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6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6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6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378" name="Group"/>
          <p:cNvGrpSpPr/>
          <p:nvPr/>
        </p:nvGrpSpPr>
        <p:grpSpPr>
          <a:xfrm>
            <a:off x="-552561" y="2873570"/>
            <a:ext cx="26521988" cy="4051042"/>
            <a:chOff x="0" y="0"/>
            <a:chExt cx="26521986" cy="4051040"/>
          </a:xfrm>
        </p:grpSpPr>
        <p:sp>
          <p:nvSpPr>
            <p:cNvPr id="1366"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6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6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69"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0"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1"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72"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4"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5"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76"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77"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391" name="Group"/>
          <p:cNvGrpSpPr/>
          <p:nvPr/>
        </p:nvGrpSpPr>
        <p:grpSpPr>
          <a:xfrm>
            <a:off x="-1068994" y="8446131"/>
            <a:ext cx="26521988" cy="4051041"/>
            <a:chOff x="0" y="0"/>
            <a:chExt cx="26521986" cy="4051040"/>
          </a:xfrm>
        </p:grpSpPr>
        <p:sp>
          <p:nvSpPr>
            <p:cNvPr id="1379"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0"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1"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82"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85"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7"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8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89"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90"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04" name="Group"/>
          <p:cNvGrpSpPr/>
          <p:nvPr/>
        </p:nvGrpSpPr>
        <p:grpSpPr>
          <a:xfrm>
            <a:off x="-463661" y="10749087"/>
            <a:ext cx="26521988" cy="4051042"/>
            <a:chOff x="0" y="0"/>
            <a:chExt cx="26521986" cy="4051040"/>
          </a:xfrm>
        </p:grpSpPr>
        <p:sp>
          <p:nvSpPr>
            <p:cNvPr id="139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9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9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9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9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39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9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39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0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0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0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0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17" name="Group"/>
          <p:cNvGrpSpPr/>
          <p:nvPr/>
        </p:nvGrpSpPr>
        <p:grpSpPr>
          <a:xfrm>
            <a:off x="-937597" y="-246225"/>
            <a:ext cx="26521988" cy="4051042"/>
            <a:chOff x="0" y="0"/>
            <a:chExt cx="26521986" cy="4051040"/>
          </a:xfrm>
        </p:grpSpPr>
        <p:sp>
          <p:nvSpPr>
            <p:cNvPr id="140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0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0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0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0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1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1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1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1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1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1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1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418"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419"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420"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421"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5"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426"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439" name="Group"/>
          <p:cNvGrpSpPr/>
          <p:nvPr/>
        </p:nvGrpSpPr>
        <p:grpSpPr>
          <a:xfrm>
            <a:off x="-1064597" y="-373225"/>
            <a:ext cx="26521988" cy="4051042"/>
            <a:chOff x="0" y="0"/>
            <a:chExt cx="26521986" cy="4051040"/>
          </a:xfrm>
        </p:grpSpPr>
        <p:sp>
          <p:nvSpPr>
            <p:cNvPr id="142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2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2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3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3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3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3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52" name="Group"/>
          <p:cNvGrpSpPr/>
          <p:nvPr/>
        </p:nvGrpSpPr>
        <p:grpSpPr>
          <a:xfrm>
            <a:off x="-739507" y="5187931"/>
            <a:ext cx="26521988" cy="4051042"/>
            <a:chOff x="0" y="0"/>
            <a:chExt cx="26521986" cy="4051040"/>
          </a:xfrm>
        </p:grpSpPr>
        <p:sp>
          <p:nvSpPr>
            <p:cNvPr id="144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4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4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4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4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4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4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4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4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4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65" name="Group"/>
          <p:cNvGrpSpPr/>
          <p:nvPr/>
        </p:nvGrpSpPr>
        <p:grpSpPr>
          <a:xfrm>
            <a:off x="-777607" y="5314931"/>
            <a:ext cx="26521988" cy="4051042"/>
            <a:chOff x="0" y="0"/>
            <a:chExt cx="26521986" cy="4051040"/>
          </a:xfrm>
        </p:grpSpPr>
        <p:sp>
          <p:nvSpPr>
            <p:cNvPr id="145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5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5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5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6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6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6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6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6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78" name="Group"/>
          <p:cNvGrpSpPr/>
          <p:nvPr/>
        </p:nvGrpSpPr>
        <p:grpSpPr>
          <a:xfrm>
            <a:off x="-1085962" y="2873570"/>
            <a:ext cx="26521989" cy="4051042"/>
            <a:chOff x="0" y="0"/>
            <a:chExt cx="26521986" cy="4051040"/>
          </a:xfrm>
        </p:grpSpPr>
        <p:sp>
          <p:nvSpPr>
            <p:cNvPr id="1466"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6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6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69"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0"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1"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72"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4"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5"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76"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77"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491" name="Group"/>
          <p:cNvGrpSpPr/>
          <p:nvPr/>
        </p:nvGrpSpPr>
        <p:grpSpPr>
          <a:xfrm>
            <a:off x="-560994" y="8446131"/>
            <a:ext cx="26521988" cy="4051041"/>
            <a:chOff x="0" y="0"/>
            <a:chExt cx="26521986" cy="4051040"/>
          </a:xfrm>
        </p:grpSpPr>
        <p:sp>
          <p:nvSpPr>
            <p:cNvPr id="1479"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0"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1"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82"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85"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7"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8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89"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90"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04" name="Group"/>
          <p:cNvGrpSpPr/>
          <p:nvPr/>
        </p:nvGrpSpPr>
        <p:grpSpPr>
          <a:xfrm>
            <a:off x="-971662" y="10749087"/>
            <a:ext cx="26521989" cy="4051042"/>
            <a:chOff x="0" y="0"/>
            <a:chExt cx="26521986" cy="4051040"/>
          </a:xfrm>
        </p:grpSpPr>
        <p:sp>
          <p:nvSpPr>
            <p:cNvPr id="149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9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9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9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9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49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9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49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0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0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0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0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17" name="Group"/>
          <p:cNvGrpSpPr/>
          <p:nvPr/>
        </p:nvGrpSpPr>
        <p:grpSpPr>
          <a:xfrm>
            <a:off x="-429597" y="-246225"/>
            <a:ext cx="26521988" cy="4051042"/>
            <a:chOff x="0" y="0"/>
            <a:chExt cx="26521986" cy="4051040"/>
          </a:xfrm>
        </p:grpSpPr>
        <p:sp>
          <p:nvSpPr>
            <p:cNvPr id="150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0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0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0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0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1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1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1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1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1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1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1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518"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519"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520"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521"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3"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524"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537" name="Group"/>
          <p:cNvGrpSpPr/>
          <p:nvPr/>
        </p:nvGrpSpPr>
        <p:grpSpPr>
          <a:xfrm>
            <a:off x="-1064597" y="-373225"/>
            <a:ext cx="26521988" cy="4051042"/>
            <a:chOff x="0" y="0"/>
            <a:chExt cx="26521986" cy="4051040"/>
          </a:xfrm>
        </p:grpSpPr>
        <p:sp>
          <p:nvSpPr>
            <p:cNvPr id="152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2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3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3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3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3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3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3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3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50" name="Group"/>
          <p:cNvGrpSpPr/>
          <p:nvPr/>
        </p:nvGrpSpPr>
        <p:grpSpPr>
          <a:xfrm>
            <a:off x="-739507" y="5187931"/>
            <a:ext cx="26521988" cy="4051042"/>
            <a:chOff x="0" y="0"/>
            <a:chExt cx="26521986" cy="4051040"/>
          </a:xfrm>
        </p:grpSpPr>
        <p:sp>
          <p:nvSpPr>
            <p:cNvPr id="153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3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4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4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4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4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4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63" name="Group"/>
          <p:cNvGrpSpPr/>
          <p:nvPr/>
        </p:nvGrpSpPr>
        <p:grpSpPr>
          <a:xfrm>
            <a:off x="-612507" y="5314931"/>
            <a:ext cx="26521988" cy="4051042"/>
            <a:chOff x="0" y="0"/>
            <a:chExt cx="26521986" cy="4051040"/>
          </a:xfrm>
        </p:grpSpPr>
        <p:sp>
          <p:nvSpPr>
            <p:cNvPr id="155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5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5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5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5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5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5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5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5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6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6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6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76" name="Group"/>
          <p:cNvGrpSpPr/>
          <p:nvPr/>
        </p:nvGrpSpPr>
        <p:grpSpPr>
          <a:xfrm>
            <a:off x="-552561" y="2873570"/>
            <a:ext cx="26521988" cy="4051042"/>
            <a:chOff x="0" y="0"/>
            <a:chExt cx="26521986" cy="4051040"/>
          </a:xfrm>
        </p:grpSpPr>
        <p:sp>
          <p:nvSpPr>
            <p:cNvPr id="1564"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6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6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67"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6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6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70"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74"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5"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589" name="Group"/>
          <p:cNvGrpSpPr/>
          <p:nvPr/>
        </p:nvGrpSpPr>
        <p:grpSpPr>
          <a:xfrm>
            <a:off x="-1068994" y="8446131"/>
            <a:ext cx="26521988" cy="4051041"/>
            <a:chOff x="0" y="0"/>
            <a:chExt cx="26521986" cy="4051040"/>
          </a:xfrm>
        </p:grpSpPr>
        <p:sp>
          <p:nvSpPr>
            <p:cNvPr id="1577"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8"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79"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80"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1"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2"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83"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5"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6"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87"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88"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02" name="Group"/>
          <p:cNvGrpSpPr/>
          <p:nvPr/>
        </p:nvGrpSpPr>
        <p:grpSpPr>
          <a:xfrm>
            <a:off x="-463661" y="10749087"/>
            <a:ext cx="26521988" cy="4051042"/>
            <a:chOff x="0" y="0"/>
            <a:chExt cx="26521986" cy="4051040"/>
          </a:xfrm>
        </p:grpSpPr>
        <p:sp>
          <p:nvSpPr>
            <p:cNvPr id="159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9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9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9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9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59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15" name="Group"/>
          <p:cNvGrpSpPr/>
          <p:nvPr/>
        </p:nvGrpSpPr>
        <p:grpSpPr>
          <a:xfrm>
            <a:off x="-937597" y="-246225"/>
            <a:ext cx="26521988" cy="4051042"/>
            <a:chOff x="0" y="0"/>
            <a:chExt cx="26521986" cy="4051040"/>
          </a:xfrm>
        </p:grpSpPr>
        <p:sp>
          <p:nvSpPr>
            <p:cNvPr id="160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0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0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0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1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1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1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1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1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616"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617"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618"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619"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1"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622"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635" name="Group"/>
          <p:cNvGrpSpPr/>
          <p:nvPr/>
        </p:nvGrpSpPr>
        <p:grpSpPr>
          <a:xfrm>
            <a:off x="-1064597" y="-373225"/>
            <a:ext cx="26521988" cy="4051042"/>
            <a:chOff x="0" y="0"/>
            <a:chExt cx="26521986" cy="4051040"/>
          </a:xfrm>
        </p:grpSpPr>
        <p:sp>
          <p:nvSpPr>
            <p:cNvPr id="162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2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2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2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2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2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2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3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3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48" name="Group"/>
          <p:cNvGrpSpPr/>
          <p:nvPr/>
        </p:nvGrpSpPr>
        <p:grpSpPr>
          <a:xfrm>
            <a:off x="-739507" y="5187931"/>
            <a:ext cx="26521988" cy="4051042"/>
            <a:chOff x="0" y="0"/>
            <a:chExt cx="26521986" cy="4051040"/>
          </a:xfrm>
        </p:grpSpPr>
        <p:sp>
          <p:nvSpPr>
            <p:cNvPr id="163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3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3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4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4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4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4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61" name="Group"/>
          <p:cNvGrpSpPr/>
          <p:nvPr/>
        </p:nvGrpSpPr>
        <p:grpSpPr>
          <a:xfrm>
            <a:off x="-777607" y="5314931"/>
            <a:ext cx="26521988" cy="4051042"/>
            <a:chOff x="0" y="0"/>
            <a:chExt cx="26521986" cy="4051040"/>
          </a:xfrm>
        </p:grpSpPr>
        <p:sp>
          <p:nvSpPr>
            <p:cNvPr id="164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5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5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5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5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5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6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74" name="Group"/>
          <p:cNvGrpSpPr/>
          <p:nvPr/>
        </p:nvGrpSpPr>
        <p:grpSpPr>
          <a:xfrm>
            <a:off x="-1085962" y="2873570"/>
            <a:ext cx="26521989" cy="4051042"/>
            <a:chOff x="0" y="0"/>
            <a:chExt cx="26521986" cy="4051040"/>
          </a:xfrm>
        </p:grpSpPr>
        <p:sp>
          <p:nvSpPr>
            <p:cNvPr id="1662"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6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6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65"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66"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67"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68"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6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0"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1"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72"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687" name="Group"/>
          <p:cNvGrpSpPr/>
          <p:nvPr/>
        </p:nvGrpSpPr>
        <p:grpSpPr>
          <a:xfrm>
            <a:off x="-560994" y="8446131"/>
            <a:ext cx="26521988" cy="4051041"/>
            <a:chOff x="0" y="0"/>
            <a:chExt cx="26521986" cy="4051040"/>
          </a:xfrm>
        </p:grpSpPr>
        <p:sp>
          <p:nvSpPr>
            <p:cNvPr id="1675"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78"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7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81"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3"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4"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85"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86"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00" name="Group"/>
          <p:cNvGrpSpPr/>
          <p:nvPr/>
        </p:nvGrpSpPr>
        <p:grpSpPr>
          <a:xfrm>
            <a:off x="-971662" y="10749087"/>
            <a:ext cx="26521989" cy="4051042"/>
            <a:chOff x="0" y="0"/>
            <a:chExt cx="26521986" cy="4051040"/>
          </a:xfrm>
        </p:grpSpPr>
        <p:sp>
          <p:nvSpPr>
            <p:cNvPr id="168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8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9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9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9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69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69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13" name="Group"/>
          <p:cNvGrpSpPr/>
          <p:nvPr/>
        </p:nvGrpSpPr>
        <p:grpSpPr>
          <a:xfrm>
            <a:off x="-429597" y="-246225"/>
            <a:ext cx="26521988" cy="4051042"/>
            <a:chOff x="0" y="0"/>
            <a:chExt cx="26521986" cy="4051040"/>
          </a:xfrm>
        </p:grpSpPr>
        <p:sp>
          <p:nvSpPr>
            <p:cNvPr id="170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0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0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0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0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1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1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1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714"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715"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716"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717"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9"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720"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733" name="Group"/>
          <p:cNvGrpSpPr/>
          <p:nvPr/>
        </p:nvGrpSpPr>
        <p:grpSpPr>
          <a:xfrm>
            <a:off x="-1064597" y="-373225"/>
            <a:ext cx="26521988" cy="4051042"/>
            <a:chOff x="0" y="0"/>
            <a:chExt cx="26521986" cy="4051040"/>
          </a:xfrm>
        </p:grpSpPr>
        <p:sp>
          <p:nvSpPr>
            <p:cNvPr id="172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2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2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2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2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3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46" name="Group"/>
          <p:cNvGrpSpPr/>
          <p:nvPr/>
        </p:nvGrpSpPr>
        <p:grpSpPr>
          <a:xfrm>
            <a:off x="-739507" y="5187931"/>
            <a:ext cx="26521988" cy="4051042"/>
            <a:chOff x="0" y="0"/>
            <a:chExt cx="26521986" cy="4051040"/>
          </a:xfrm>
        </p:grpSpPr>
        <p:sp>
          <p:nvSpPr>
            <p:cNvPr id="173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3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3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3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4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4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4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4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4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4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59" name="Group"/>
          <p:cNvGrpSpPr/>
          <p:nvPr/>
        </p:nvGrpSpPr>
        <p:grpSpPr>
          <a:xfrm>
            <a:off x="-612507" y="5314931"/>
            <a:ext cx="26521988" cy="4051042"/>
            <a:chOff x="0" y="0"/>
            <a:chExt cx="26521986" cy="4051040"/>
          </a:xfrm>
        </p:grpSpPr>
        <p:sp>
          <p:nvSpPr>
            <p:cNvPr id="174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4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4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5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5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5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5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72" name="Group"/>
          <p:cNvGrpSpPr/>
          <p:nvPr/>
        </p:nvGrpSpPr>
        <p:grpSpPr>
          <a:xfrm>
            <a:off x="-552561" y="2873570"/>
            <a:ext cx="26521988" cy="4051042"/>
            <a:chOff x="0" y="0"/>
            <a:chExt cx="26521986" cy="4051040"/>
          </a:xfrm>
        </p:grpSpPr>
        <p:sp>
          <p:nvSpPr>
            <p:cNvPr id="1760"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1"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2"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63"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4"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5"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66"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8"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69"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70"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71"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85" name="Group"/>
          <p:cNvGrpSpPr/>
          <p:nvPr/>
        </p:nvGrpSpPr>
        <p:grpSpPr>
          <a:xfrm>
            <a:off x="-1068994" y="8446131"/>
            <a:ext cx="26521988" cy="4051041"/>
            <a:chOff x="0" y="0"/>
            <a:chExt cx="26521986" cy="4051040"/>
          </a:xfrm>
        </p:grpSpPr>
        <p:sp>
          <p:nvSpPr>
            <p:cNvPr id="1773"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74"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75"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76"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77"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78"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79"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83"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798" name="Group"/>
          <p:cNvGrpSpPr/>
          <p:nvPr/>
        </p:nvGrpSpPr>
        <p:grpSpPr>
          <a:xfrm>
            <a:off x="-463661" y="10749087"/>
            <a:ext cx="26521988" cy="4051042"/>
            <a:chOff x="0" y="0"/>
            <a:chExt cx="26521986" cy="4051040"/>
          </a:xfrm>
        </p:grpSpPr>
        <p:sp>
          <p:nvSpPr>
            <p:cNvPr id="178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8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8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8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9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9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9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9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9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79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9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79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11" name="Group"/>
          <p:cNvGrpSpPr/>
          <p:nvPr/>
        </p:nvGrpSpPr>
        <p:grpSpPr>
          <a:xfrm>
            <a:off x="-937597" y="-246225"/>
            <a:ext cx="26521988" cy="4051042"/>
            <a:chOff x="0" y="0"/>
            <a:chExt cx="26521986" cy="4051040"/>
          </a:xfrm>
        </p:grpSpPr>
        <p:sp>
          <p:nvSpPr>
            <p:cNvPr id="179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0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0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0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0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0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1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812"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813"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814"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815"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7"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818"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831" name="Group"/>
          <p:cNvGrpSpPr/>
          <p:nvPr/>
        </p:nvGrpSpPr>
        <p:grpSpPr>
          <a:xfrm>
            <a:off x="-1064597" y="-373225"/>
            <a:ext cx="26521988" cy="4051042"/>
            <a:chOff x="0" y="0"/>
            <a:chExt cx="26521986" cy="4051040"/>
          </a:xfrm>
        </p:grpSpPr>
        <p:sp>
          <p:nvSpPr>
            <p:cNvPr id="181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2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2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2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2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2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44" name="Group"/>
          <p:cNvGrpSpPr/>
          <p:nvPr/>
        </p:nvGrpSpPr>
        <p:grpSpPr>
          <a:xfrm>
            <a:off x="-739507" y="5187931"/>
            <a:ext cx="26521988" cy="4051042"/>
            <a:chOff x="0" y="0"/>
            <a:chExt cx="26521986" cy="4051040"/>
          </a:xfrm>
        </p:grpSpPr>
        <p:sp>
          <p:nvSpPr>
            <p:cNvPr id="183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3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3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3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4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4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57" name="Group"/>
          <p:cNvGrpSpPr/>
          <p:nvPr/>
        </p:nvGrpSpPr>
        <p:grpSpPr>
          <a:xfrm>
            <a:off x="-777607" y="5314931"/>
            <a:ext cx="26521988" cy="4051042"/>
            <a:chOff x="0" y="0"/>
            <a:chExt cx="26521986" cy="4051040"/>
          </a:xfrm>
        </p:grpSpPr>
        <p:sp>
          <p:nvSpPr>
            <p:cNvPr id="184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4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4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4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4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5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5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5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5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5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5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5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70" name="Group"/>
          <p:cNvGrpSpPr/>
          <p:nvPr/>
        </p:nvGrpSpPr>
        <p:grpSpPr>
          <a:xfrm>
            <a:off x="-1085962" y="2873570"/>
            <a:ext cx="26521989" cy="4051042"/>
            <a:chOff x="0" y="0"/>
            <a:chExt cx="26521986" cy="4051040"/>
          </a:xfrm>
        </p:grpSpPr>
        <p:sp>
          <p:nvSpPr>
            <p:cNvPr id="1858"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59"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0"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61"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2"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3"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64"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6"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7"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68"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6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83" name="Group"/>
          <p:cNvGrpSpPr/>
          <p:nvPr/>
        </p:nvGrpSpPr>
        <p:grpSpPr>
          <a:xfrm>
            <a:off x="-560994" y="8446131"/>
            <a:ext cx="26521988" cy="4051041"/>
            <a:chOff x="0" y="0"/>
            <a:chExt cx="26521986" cy="4051040"/>
          </a:xfrm>
        </p:grpSpPr>
        <p:sp>
          <p:nvSpPr>
            <p:cNvPr id="1871"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74"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77"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79"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8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81"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82"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896" name="Group"/>
          <p:cNvGrpSpPr/>
          <p:nvPr/>
        </p:nvGrpSpPr>
        <p:grpSpPr>
          <a:xfrm>
            <a:off x="-971662" y="10749087"/>
            <a:ext cx="26521989" cy="4051042"/>
            <a:chOff x="0" y="0"/>
            <a:chExt cx="26521986" cy="4051040"/>
          </a:xfrm>
        </p:grpSpPr>
        <p:sp>
          <p:nvSpPr>
            <p:cNvPr id="188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8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8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8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8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8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9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9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09" name="Group"/>
          <p:cNvGrpSpPr/>
          <p:nvPr/>
        </p:nvGrpSpPr>
        <p:grpSpPr>
          <a:xfrm>
            <a:off x="-429597" y="-246225"/>
            <a:ext cx="26521988" cy="4051042"/>
            <a:chOff x="0" y="0"/>
            <a:chExt cx="26521986" cy="4051040"/>
          </a:xfrm>
        </p:grpSpPr>
        <p:sp>
          <p:nvSpPr>
            <p:cNvPr id="189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89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89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0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0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0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0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1910"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1911"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1912"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1913"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5"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1916"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1929" name="Group"/>
          <p:cNvGrpSpPr/>
          <p:nvPr/>
        </p:nvGrpSpPr>
        <p:grpSpPr>
          <a:xfrm>
            <a:off x="-1064597" y="-373225"/>
            <a:ext cx="26521988" cy="4051042"/>
            <a:chOff x="0" y="0"/>
            <a:chExt cx="26521986" cy="4051040"/>
          </a:xfrm>
        </p:grpSpPr>
        <p:sp>
          <p:nvSpPr>
            <p:cNvPr id="191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1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1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2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2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2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2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42" name="Group"/>
          <p:cNvGrpSpPr/>
          <p:nvPr/>
        </p:nvGrpSpPr>
        <p:grpSpPr>
          <a:xfrm>
            <a:off x="-739507" y="5187931"/>
            <a:ext cx="26521988" cy="4051042"/>
            <a:chOff x="0" y="0"/>
            <a:chExt cx="26521986" cy="4051040"/>
          </a:xfrm>
        </p:grpSpPr>
        <p:sp>
          <p:nvSpPr>
            <p:cNvPr id="193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3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3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3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3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3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3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3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3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3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55" name="Group"/>
          <p:cNvGrpSpPr/>
          <p:nvPr/>
        </p:nvGrpSpPr>
        <p:grpSpPr>
          <a:xfrm>
            <a:off x="-612507" y="5314931"/>
            <a:ext cx="26521988" cy="4051042"/>
            <a:chOff x="0" y="0"/>
            <a:chExt cx="26521986" cy="4051040"/>
          </a:xfrm>
        </p:grpSpPr>
        <p:sp>
          <p:nvSpPr>
            <p:cNvPr id="194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4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4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4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5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5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5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5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5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68" name="Group"/>
          <p:cNvGrpSpPr/>
          <p:nvPr/>
        </p:nvGrpSpPr>
        <p:grpSpPr>
          <a:xfrm>
            <a:off x="-552561" y="2873570"/>
            <a:ext cx="26521988" cy="4051042"/>
            <a:chOff x="0" y="0"/>
            <a:chExt cx="26521986" cy="4051040"/>
          </a:xfrm>
        </p:grpSpPr>
        <p:sp>
          <p:nvSpPr>
            <p:cNvPr id="1956"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57"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58"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59"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0"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1"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62"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4"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5"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66"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67"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81" name="Group"/>
          <p:cNvGrpSpPr/>
          <p:nvPr/>
        </p:nvGrpSpPr>
        <p:grpSpPr>
          <a:xfrm>
            <a:off x="-1068994" y="8446131"/>
            <a:ext cx="26521988" cy="4051041"/>
            <a:chOff x="0" y="0"/>
            <a:chExt cx="26521986" cy="4051040"/>
          </a:xfrm>
        </p:grpSpPr>
        <p:sp>
          <p:nvSpPr>
            <p:cNvPr id="1969"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0"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1"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72"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3"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4"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75"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7"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78"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79"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80"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1994" name="Group"/>
          <p:cNvGrpSpPr/>
          <p:nvPr/>
        </p:nvGrpSpPr>
        <p:grpSpPr>
          <a:xfrm>
            <a:off x="-463661" y="10749087"/>
            <a:ext cx="26521988" cy="4051042"/>
            <a:chOff x="0" y="0"/>
            <a:chExt cx="26521986" cy="4051040"/>
          </a:xfrm>
        </p:grpSpPr>
        <p:sp>
          <p:nvSpPr>
            <p:cNvPr id="198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8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8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8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9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9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9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9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07" name="Group"/>
          <p:cNvGrpSpPr/>
          <p:nvPr/>
        </p:nvGrpSpPr>
        <p:grpSpPr>
          <a:xfrm>
            <a:off x="-937597" y="-246225"/>
            <a:ext cx="26521988" cy="4051042"/>
            <a:chOff x="0" y="0"/>
            <a:chExt cx="26521986" cy="4051040"/>
          </a:xfrm>
        </p:grpSpPr>
        <p:sp>
          <p:nvSpPr>
            <p:cNvPr id="199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9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199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9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99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0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0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0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0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0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008"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2009"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2010"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2011"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3"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2014"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2027" name="Group"/>
          <p:cNvGrpSpPr/>
          <p:nvPr/>
        </p:nvGrpSpPr>
        <p:grpSpPr>
          <a:xfrm>
            <a:off x="-1064597" y="-373225"/>
            <a:ext cx="26521988" cy="4051042"/>
            <a:chOff x="0" y="0"/>
            <a:chExt cx="26521986" cy="4051040"/>
          </a:xfrm>
        </p:grpSpPr>
        <p:sp>
          <p:nvSpPr>
            <p:cNvPr id="201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1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1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1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1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2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2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2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40" name="Group"/>
          <p:cNvGrpSpPr/>
          <p:nvPr/>
        </p:nvGrpSpPr>
        <p:grpSpPr>
          <a:xfrm>
            <a:off x="-739507" y="5187931"/>
            <a:ext cx="26521988" cy="4051042"/>
            <a:chOff x="0" y="0"/>
            <a:chExt cx="26521986" cy="4051040"/>
          </a:xfrm>
        </p:grpSpPr>
        <p:sp>
          <p:nvSpPr>
            <p:cNvPr id="202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2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3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3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53" name="Group"/>
          <p:cNvGrpSpPr/>
          <p:nvPr/>
        </p:nvGrpSpPr>
        <p:grpSpPr>
          <a:xfrm>
            <a:off x="-777607" y="5314931"/>
            <a:ext cx="26521988" cy="4051042"/>
            <a:chOff x="0" y="0"/>
            <a:chExt cx="26521986" cy="4051040"/>
          </a:xfrm>
        </p:grpSpPr>
        <p:sp>
          <p:nvSpPr>
            <p:cNvPr id="204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4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4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4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4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4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5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5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66" name="Group"/>
          <p:cNvGrpSpPr/>
          <p:nvPr/>
        </p:nvGrpSpPr>
        <p:grpSpPr>
          <a:xfrm>
            <a:off x="-1085962" y="2873570"/>
            <a:ext cx="26521989" cy="4051042"/>
            <a:chOff x="0" y="0"/>
            <a:chExt cx="26521986" cy="4051040"/>
          </a:xfrm>
        </p:grpSpPr>
        <p:sp>
          <p:nvSpPr>
            <p:cNvPr id="2054"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5"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6"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57"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8"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59"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60"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2"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3"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64"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5"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79" name="Group"/>
          <p:cNvGrpSpPr/>
          <p:nvPr/>
        </p:nvGrpSpPr>
        <p:grpSpPr>
          <a:xfrm>
            <a:off x="-560994" y="8446131"/>
            <a:ext cx="26521988" cy="4051041"/>
            <a:chOff x="0" y="0"/>
            <a:chExt cx="26521986" cy="4051040"/>
          </a:xfrm>
        </p:grpSpPr>
        <p:sp>
          <p:nvSpPr>
            <p:cNvPr id="2067"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8"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69"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70"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1"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2"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73"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5"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6"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77"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78"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092" name="Group"/>
          <p:cNvGrpSpPr/>
          <p:nvPr/>
        </p:nvGrpSpPr>
        <p:grpSpPr>
          <a:xfrm>
            <a:off x="-971662" y="10749087"/>
            <a:ext cx="26521989" cy="4051042"/>
            <a:chOff x="0" y="0"/>
            <a:chExt cx="26521986" cy="4051040"/>
          </a:xfrm>
        </p:grpSpPr>
        <p:sp>
          <p:nvSpPr>
            <p:cNvPr id="2080"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1"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2"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3"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4"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5"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6"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8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8"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89"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0"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1"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05" name="Group"/>
          <p:cNvGrpSpPr/>
          <p:nvPr/>
        </p:nvGrpSpPr>
        <p:grpSpPr>
          <a:xfrm>
            <a:off x="-429597" y="-246225"/>
            <a:ext cx="26521988" cy="4051042"/>
            <a:chOff x="0" y="0"/>
            <a:chExt cx="26521986" cy="4051040"/>
          </a:xfrm>
        </p:grpSpPr>
        <p:sp>
          <p:nvSpPr>
            <p:cNvPr id="209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9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9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09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0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0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0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0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0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106"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2107"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2108"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2109"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1"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2112"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2125" name="Group"/>
          <p:cNvGrpSpPr/>
          <p:nvPr/>
        </p:nvGrpSpPr>
        <p:grpSpPr>
          <a:xfrm>
            <a:off x="-1064597" y="-373225"/>
            <a:ext cx="26521988" cy="4051042"/>
            <a:chOff x="0" y="0"/>
            <a:chExt cx="26521986" cy="4051040"/>
          </a:xfrm>
        </p:grpSpPr>
        <p:sp>
          <p:nvSpPr>
            <p:cNvPr id="2113"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14"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15"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16"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17"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18"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19"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2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1"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2"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23"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24"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38" name="Group"/>
          <p:cNvGrpSpPr/>
          <p:nvPr/>
        </p:nvGrpSpPr>
        <p:grpSpPr>
          <a:xfrm>
            <a:off x="-739507" y="5187931"/>
            <a:ext cx="26521988" cy="4051042"/>
            <a:chOff x="0" y="0"/>
            <a:chExt cx="26521986" cy="4051040"/>
          </a:xfrm>
        </p:grpSpPr>
        <p:sp>
          <p:nvSpPr>
            <p:cNvPr id="212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2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2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3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3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3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3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3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3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51" name="Group"/>
          <p:cNvGrpSpPr/>
          <p:nvPr/>
        </p:nvGrpSpPr>
        <p:grpSpPr>
          <a:xfrm>
            <a:off x="-612507" y="5314931"/>
            <a:ext cx="26521988" cy="4051042"/>
            <a:chOff x="0" y="0"/>
            <a:chExt cx="26521986" cy="4051040"/>
          </a:xfrm>
        </p:grpSpPr>
        <p:sp>
          <p:nvSpPr>
            <p:cNvPr id="213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4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4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5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64" name="Group"/>
          <p:cNvGrpSpPr/>
          <p:nvPr/>
        </p:nvGrpSpPr>
        <p:grpSpPr>
          <a:xfrm>
            <a:off x="-552561" y="2873570"/>
            <a:ext cx="26521988" cy="4051042"/>
            <a:chOff x="0" y="0"/>
            <a:chExt cx="26521986" cy="4051040"/>
          </a:xfrm>
        </p:grpSpPr>
        <p:sp>
          <p:nvSpPr>
            <p:cNvPr id="2152"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3"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4"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55"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6"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7"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58"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5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0"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1"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62"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3"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77" name="Group"/>
          <p:cNvGrpSpPr/>
          <p:nvPr/>
        </p:nvGrpSpPr>
        <p:grpSpPr>
          <a:xfrm>
            <a:off x="-1068994" y="8446131"/>
            <a:ext cx="26521988" cy="4051041"/>
            <a:chOff x="0" y="0"/>
            <a:chExt cx="26521986" cy="4051040"/>
          </a:xfrm>
        </p:grpSpPr>
        <p:sp>
          <p:nvSpPr>
            <p:cNvPr id="2165"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6"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7"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68"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69"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0"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71"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3"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4"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75"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76"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190" name="Group"/>
          <p:cNvGrpSpPr/>
          <p:nvPr/>
        </p:nvGrpSpPr>
        <p:grpSpPr>
          <a:xfrm>
            <a:off x="-463661" y="10749087"/>
            <a:ext cx="26521988" cy="4051042"/>
            <a:chOff x="0" y="0"/>
            <a:chExt cx="26521986" cy="4051040"/>
          </a:xfrm>
        </p:grpSpPr>
        <p:sp>
          <p:nvSpPr>
            <p:cNvPr id="2178"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79"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0"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1"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2"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3"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4"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6"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87"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8"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89"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03" name="Group"/>
          <p:cNvGrpSpPr/>
          <p:nvPr/>
        </p:nvGrpSpPr>
        <p:grpSpPr>
          <a:xfrm>
            <a:off x="-937597" y="-246225"/>
            <a:ext cx="26521988" cy="4051042"/>
            <a:chOff x="0" y="0"/>
            <a:chExt cx="26521986" cy="4051040"/>
          </a:xfrm>
        </p:grpSpPr>
        <p:sp>
          <p:nvSpPr>
            <p:cNvPr id="219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9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9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19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9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0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0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0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204"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2205"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2206"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2207"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9"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2210"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2223" name="Group"/>
          <p:cNvGrpSpPr/>
          <p:nvPr/>
        </p:nvGrpSpPr>
        <p:grpSpPr>
          <a:xfrm>
            <a:off x="-1064597" y="-373225"/>
            <a:ext cx="26521988" cy="4051042"/>
            <a:chOff x="0" y="0"/>
            <a:chExt cx="26521986" cy="4051040"/>
          </a:xfrm>
        </p:grpSpPr>
        <p:sp>
          <p:nvSpPr>
            <p:cNvPr id="2211"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2"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13"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4"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5"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16"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7"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1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19"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20"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1"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2"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36" name="Group"/>
          <p:cNvGrpSpPr/>
          <p:nvPr/>
        </p:nvGrpSpPr>
        <p:grpSpPr>
          <a:xfrm>
            <a:off x="-739507" y="5187931"/>
            <a:ext cx="26521988" cy="4051042"/>
            <a:chOff x="0" y="0"/>
            <a:chExt cx="26521986" cy="4051040"/>
          </a:xfrm>
        </p:grpSpPr>
        <p:sp>
          <p:nvSpPr>
            <p:cNvPr id="222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2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2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2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3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3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3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3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3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3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49" name="Group"/>
          <p:cNvGrpSpPr/>
          <p:nvPr/>
        </p:nvGrpSpPr>
        <p:grpSpPr>
          <a:xfrm>
            <a:off x="-777607" y="5314931"/>
            <a:ext cx="26521988" cy="4051042"/>
            <a:chOff x="0" y="0"/>
            <a:chExt cx="26521986" cy="4051040"/>
          </a:xfrm>
        </p:grpSpPr>
        <p:sp>
          <p:nvSpPr>
            <p:cNvPr id="223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3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3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4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4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4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4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62" name="Group"/>
          <p:cNvGrpSpPr/>
          <p:nvPr/>
        </p:nvGrpSpPr>
        <p:grpSpPr>
          <a:xfrm>
            <a:off x="-1085962" y="2873570"/>
            <a:ext cx="26521989" cy="4051042"/>
            <a:chOff x="0" y="0"/>
            <a:chExt cx="26521986" cy="4051040"/>
          </a:xfrm>
        </p:grpSpPr>
        <p:sp>
          <p:nvSpPr>
            <p:cNvPr id="2250"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1"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2"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53"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4"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5"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56"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7"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8"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59"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60"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1"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75" name="Group"/>
          <p:cNvGrpSpPr/>
          <p:nvPr/>
        </p:nvGrpSpPr>
        <p:grpSpPr>
          <a:xfrm>
            <a:off x="-560994" y="8446131"/>
            <a:ext cx="26521988" cy="4051041"/>
            <a:chOff x="0" y="0"/>
            <a:chExt cx="26521986" cy="4051040"/>
          </a:xfrm>
        </p:grpSpPr>
        <p:sp>
          <p:nvSpPr>
            <p:cNvPr id="2263"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4"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5"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66"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7"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68"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69"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0"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1"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2"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73"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4"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288" name="Group"/>
          <p:cNvGrpSpPr/>
          <p:nvPr/>
        </p:nvGrpSpPr>
        <p:grpSpPr>
          <a:xfrm>
            <a:off x="-971662" y="10749087"/>
            <a:ext cx="26521989" cy="4051042"/>
            <a:chOff x="0" y="0"/>
            <a:chExt cx="26521986" cy="4051040"/>
          </a:xfrm>
        </p:grpSpPr>
        <p:sp>
          <p:nvSpPr>
            <p:cNvPr id="2276"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77"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78"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79"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0"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81"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2"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3"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84"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85"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6"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87"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01" name="Group"/>
          <p:cNvGrpSpPr/>
          <p:nvPr/>
        </p:nvGrpSpPr>
        <p:grpSpPr>
          <a:xfrm>
            <a:off x="-429597" y="-246225"/>
            <a:ext cx="26521988" cy="4051042"/>
            <a:chOff x="0" y="0"/>
            <a:chExt cx="26521986" cy="4051040"/>
          </a:xfrm>
        </p:grpSpPr>
        <p:sp>
          <p:nvSpPr>
            <p:cNvPr id="228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29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29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0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302"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2303"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2304"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2305"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7" name="Industry knowledge"/>
          <p:cNvSpPr txBox="1"/>
          <p:nvPr>
            <p:ph type="ctrTitle"/>
          </p:nvPr>
        </p:nvSpPr>
        <p:spPr>
          <a:xfrm>
            <a:off x="1206496" y="5318190"/>
            <a:ext cx="13840598" cy="1905001"/>
          </a:xfrm>
          <a:prstGeom prst="rect">
            <a:avLst/>
          </a:prstGeom>
        </p:spPr>
        <p:txBody>
          <a:bodyPr/>
          <a:lstStyle/>
          <a:p>
            <a:pPr/>
            <a:r>
              <a:t>Industry knowledge</a:t>
            </a:r>
          </a:p>
        </p:txBody>
      </p:sp>
      <p:sp>
        <p:nvSpPr>
          <p:cNvPr id="2308" name="Fast tracked progression"/>
          <p:cNvSpPr txBox="1"/>
          <p:nvPr>
            <p:ph type="subTitle" sz="quarter" idx="1"/>
          </p:nvPr>
        </p:nvSpPr>
        <p:spPr>
          <a:xfrm>
            <a:off x="1201342" y="7223190"/>
            <a:ext cx="8705055" cy="1091299"/>
          </a:xfrm>
          <a:prstGeom prst="rect">
            <a:avLst/>
          </a:prstGeom>
        </p:spPr>
        <p:txBody>
          <a:bodyPr/>
          <a:lstStyle/>
          <a:p>
            <a:pPr/>
            <a:r>
              <a:t>Fast tracked progression</a:t>
            </a:r>
          </a:p>
        </p:txBody>
      </p:sp>
      <p:grpSp>
        <p:nvGrpSpPr>
          <p:cNvPr id="2321" name="Group"/>
          <p:cNvGrpSpPr/>
          <p:nvPr/>
        </p:nvGrpSpPr>
        <p:grpSpPr>
          <a:xfrm>
            <a:off x="-1064597" y="-373225"/>
            <a:ext cx="26521988" cy="4051042"/>
            <a:chOff x="0" y="0"/>
            <a:chExt cx="26521986" cy="4051040"/>
          </a:xfrm>
        </p:grpSpPr>
        <p:sp>
          <p:nvSpPr>
            <p:cNvPr id="2309"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0"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1"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2"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3"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4"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5"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6"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7"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18"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19"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0"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34" name="Group"/>
          <p:cNvGrpSpPr/>
          <p:nvPr/>
        </p:nvGrpSpPr>
        <p:grpSpPr>
          <a:xfrm>
            <a:off x="-739507" y="5187931"/>
            <a:ext cx="26521988" cy="4051042"/>
            <a:chOff x="0" y="0"/>
            <a:chExt cx="26521986" cy="4051040"/>
          </a:xfrm>
        </p:grpSpPr>
        <p:sp>
          <p:nvSpPr>
            <p:cNvPr id="2322"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3"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24"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5"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6"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27"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8"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29"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30"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31"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32"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33"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47" name="Group"/>
          <p:cNvGrpSpPr/>
          <p:nvPr/>
        </p:nvGrpSpPr>
        <p:grpSpPr>
          <a:xfrm>
            <a:off x="-612507" y="5314931"/>
            <a:ext cx="26521988" cy="4051042"/>
            <a:chOff x="0" y="0"/>
            <a:chExt cx="26521986" cy="4051040"/>
          </a:xfrm>
        </p:grpSpPr>
        <p:sp>
          <p:nvSpPr>
            <p:cNvPr id="2335"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36"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37"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38"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39"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0"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41"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42"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3"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4"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45"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46"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60" name="Group"/>
          <p:cNvGrpSpPr/>
          <p:nvPr/>
        </p:nvGrpSpPr>
        <p:grpSpPr>
          <a:xfrm>
            <a:off x="-552561" y="2873570"/>
            <a:ext cx="26521988" cy="4051042"/>
            <a:chOff x="0" y="0"/>
            <a:chExt cx="26521986" cy="4051040"/>
          </a:xfrm>
        </p:grpSpPr>
        <p:sp>
          <p:nvSpPr>
            <p:cNvPr id="2348"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49"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0"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51"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2"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3"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54"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5"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6"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7"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58"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59"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73" name="Group"/>
          <p:cNvGrpSpPr/>
          <p:nvPr/>
        </p:nvGrpSpPr>
        <p:grpSpPr>
          <a:xfrm>
            <a:off x="-1068994" y="8446131"/>
            <a:ext cx="26521988" cy="4051041"/>
            <a:chOff x="0" y="0"/>
            <a:chExt cx="26521986" cy="4051040"/>
          </a:xfrm>
        </p:grpSpPr>
        <p:sp>
          <p:nvSpPr>
            <p:cNvPr id="2361" name="Circle"/>
            <p:cNvSpPr/>
            <p:nvPr/>
          </p:nvSpPr>
          <p:spPr>
            <a:xfrm>
              <a:off x="22469372"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2" name="Circle"/>
            <p:cNvSpPr/>
            <p:nvPr/>
          </p:nvSpPr>
          <p:spPr>
            <a:xfrm>
              <a:off x="20226694"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3" name="Circle"/>
            <p:cNvSpPr/>
            <p:nvPr/>
          </p:nvSpPr>
          <p:spPr>
            <a:xfrm>
              <a:off x="17928104"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64" name="Circle"/>
            <p:cNvSpPr/>
            <p:nvPr/>
          </p:nvSpPr>
          <p:spPr>
            <a:xfrm>
              <a:off x="15685425"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5" name="Circle"/>
            <p:cNvSpPr/>
            <p:nvPr/>
          </p:nvSpPr>
          <p:spPr>
            <a:xfrm>
              <a:off x="1338683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6" name="Circle"/>
            <p:cNvSpPr/>
            <p:nvPr/>
          </p:nvSpPr>
          <p:spPr>
            <a:xfrm>
              <a:off x="11144158" y="0"/>
              <a:ext cx="4052615"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67" name="Circle"/>
            <p:cNvSpPr/>
            <p:nvPr/>
          </p:nvSpPr>
          <p:spPr>
            <a:xfrm>
              <a:off x="8845568"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8"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69" name="Circle"/>
            <p:cNvSpPr/>
            <p:nvPr/>
          </p:nvSpPr>
          <p:spPr>
            <a:xfrm>
              <a:off x="6783947"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70" name="Circle"/>
            <p:cNvSpPr/>
            <p:nvPr/>
          </p:nvSpPr>
          <p:spPr>
            <a:xfrm>
              <a:off x="4541268" y="0"/>
              <a:ext cx="4052616" cy="405104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71" name="Circle"/>
            <p:cNvSpPr/>
            <p:nvPr/>
          </p:nvSpPr>
          <p:spPr>
            <a:xfrm>
              <a:off x="224267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72" name="Circle"/>
            <p:cNvSpPr/>
            <p:nvPr/>
          </p:nvSpPr>
          <p:spPr>
            <a:xfrm>
              <a:off x="0" y="0"/>
              <a:ext cx="4052615" cy="405104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86" name="Group"/>
          <p:cNvGrpSpPr/>
          <p:nvPr/>
        </p:nvGrpSpPr>
        <p:grpSpPr>
          <a:xfrm>
            <a:off x="-463661" y="10749087"/>
            <a:ext cx="26521988" cy="4051042"/>
            <a:chOff x="0" y="0"/>
            <a:chExt cx="26521986" cy="4051040"/>
          </a:xfrm>
        </p:grpSpPr>
        <p:sp>
          <p:nvSpPr>
            <p:cNvPr id="2374"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75"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76"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77"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78"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79"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0"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1"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82"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83"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4"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5"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grpSp>
        <p:nvGrpSpPr>
          <p:cNvPr id="2399" name="Group"/>
          <p:cNvGrpSpPr/>
          <p:nvPr/>
        </p:nvGrpSpPr>
        <p:grpSpPr>
          <a:xfrm>
            <a:off x="-937597" y="-246225"/>
            <a:ext cx="26521988" cy="4051042"/>
            <a:chOff x="0" y="0"/>
            <a:chExt cx="26521986" cy="4051040"/>
          </a:xfrm>
        </p:grpSpPr>
        <p:sp>
          <p:nvSpPr>
            <p:cNvPr id="2387" name="Circle"/>
            <p:cNvSpPr/>
            <p:nvPr/>
          </p:nvSpPr>
          <p:spPr>
            <a:xfrm>
              <a:off x="22469372"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88" name="Circle"/>
            <p:cNvSpPr/>
            <p:nvPr/>
          </p:nvSpPr>
          <p:spPr>
            <a:xfrm>
              <a:off x="20226694"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89" name="Circle"/>
            <p:cNvSpPr/>
            <p:nvPr/>
          </p:nvSpPr>
          <p:spPr>
            <a:xfrm>
              <a:off x="17928104"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0" name="Circle"/>
            <p:cNvSpPr/>
            <p:nvPr/>
          </p:nvSpPr>
          <p:spPr>
            <a:xfrm>
              <a:off x="15685425"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1" name="Circle"/>
            <p:cNvSpPr/>
            <p:nvPr/>
          </p:nvSpPr>
          <p:spPr>
            <a:xfrm>
              <a:off x="1338683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92" name="Circle"/>
            <p:cNvSpPr/>
            <p:nvPr/>
          </p:nvSpPr>
          <p:spPr>
            <a:xfrm>
              <a:off x="11144158" y="0"/>
              <a:ext cx="4052615"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3" name="Circle"/>
            <p:cNvSpPr/>
            <p:nvPr/>
          </p:nvSpPr>
          <p:spPr>
            <a:xfrm>
              <a:off x="8845568"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4" name="Circle"/>
            <p:cNvSpPr/>
            <p:nvPr/>
          </p:nvSpPr>
          <p:spPr>
            <a:xfrm>
              <a:off x="6602889"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95" name="Circle"/>
            <p:cNvSpPr/>
            <p:nvPr/>
          </p:nvSpPr>
          <p:spPr>
            <a:xfrm>
              <a:off x="6783947"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396" name="Circle"/>
            <p:cNvSpPr/>
            <p:nvPr/>
          </p:nvSpPr>
          <p:spPr>
            <a:xfrm>
              <a:off x="4541268" y="0"/>
              <a:ext cx="4052616" cy="4051041"/>
            </a:xfrm>
            <a:prstGeom prst="ellipse">
              <a:avLst/>
            </a:prstGeom>
            <a:solidFill>
              <a:srgbClr val="00A1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7" name="Circle"/>
            <p:cNvSpPr/>
            <p:nvPr/>
          </p:nvSpPr>
          <p:spPr>
            <a:xfrm>
              <a:off x="2242679" y="0"/>
              <a:ext cx="4052615" cy="405104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2398" name="Circle"/>
            <p:cNvSpPr/>
            <p:nvPr/>
          </p:nvSpPr>
          <p:spPr>
            <a:xfrm>
              <a:off x="0" y="0"/>
              <a:ext cx="4052615" cy="405104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
        <p:nvSpPr>
          <p:cNvPr id="2400" name="Let’s fix that!"/>
          <p:cNvSpPr txBox="1"/>
          <p:nvPr/>
        </p:nvSpPr>
        <p:spPr>
          <a:xfrm>
            <a:off x="5842831" y="725529"/>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Let’s fix that!</a:t>
            </a:r>
          </a:p>
        </p:txBody>
      </p:sp>
      <p:sp>
        <p:nvSpPr>
          <p:cNvPr id="2401" name="You can do it!"/>
          <p:cNvSpPr txBox="1"/>
          <p:nvPr/>
        </p:nvSpPr>
        <p:spPr>
          <a:xfrm>
            <a:off x="5711434" y="3974360"/>
            <a:ext cx="12961132" cy="25809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a:lnSpc>
                <a:spcPct val="80000"/>
              </a:lnSpc>
              <a:defRPr b="1" spc="-314" sz="15700">
                <a:solidFill>
                  <a:srgbClr val="FFFFFF"/>
                </a:solidFill>
              </a:defRPr>
            </a:lvl1pPr>
          </a:lstStyle>
          <a:p>
            <a:pPr/>
            <a:r>
              <a:t>You can do it!</a:t>
            </a:r>
          </a:p>
        </p:txBody>
      </p:sp>
      <p:sp>
        <p:nvSpPr>
          <p:cNvPr id="2402" name="We believe in you!"/>
          <p:cNvSpPr txBox="1"/>
          <p:nvPr/>
        </p:nvSpPr>
        <p:spPr>
          <a:xfrm>
            <a:off x="4914259" y="7432814"/>
            <a:ext cx="14555482" cy="28080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2145738">
              <a:lnSpc>
                <a:spcPct val="80000"/>
              </a:lnSpc>
              <a:defRPr b="1" spc="-276" sz="13816">
                <a:solidFill>
                  <a:srgbClr val="FFFFFF"/>
                </a:solidFill>
              </a:defRPr>
            </a:lvl1pPr>
          </a:lstStyle>
          <a:p>
            <a:pPr/>
            <a:r>
              <a:t>We believe in you!</a:t>
            </a:r>
          </a:p>
        </p:txBody>
      </p:sp>
      <p:sp>
        <p:nvSpPr>
          <p:cNvPr id="2403" name="You have the power!"/>
          <p:cNvSpPr txBox="1"/>
          <p:nvPr/>
        </p:nvSpPr>
        <p:spPr>
          <a:xfrm>
            <a:off x="4677616" y="10821235"/>
            <a:ext cx="15028768" cy="26726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1950671">
              <a:lnSpc>
                <a:spcPct val="80000"/>
              </a:lnSpc>
              <a:defRPr b="1" spc="-251" sz="12560">
                <a:solidFill>
                  <a:srgbClr val="FFFFFF"/>
                </a:solidFill>
              </a:defRPr>
            </a:lvl1pPr>
          </a:lstStyle>
          <a:p>
            <a:pPr/>
            <a:r>
              <a:t>You have the power!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